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57" r:id="rId2"/>
    <p:sldId id="26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42" d="100"/>
          <a:sy n="142" d="100"/>
        </p:scale>
        <p:origin x="714" y="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yne Fredin" userId="27e4c996-0500-4867-b308-0899329dacd2" providerId="ADAL" clId="{06A6B9E2-8A3F-404D-8164-A726E3794EC5}"/>
    <pc:docChg chg="custSel modSld">
      <pc:chgData name="Wayne Fredin" userId="27e4c996-0500-4867-b308-0899329dacd2" providerId="ADAL" clId="{06A6B9E2-8A3F-404D-8164-A726E3794EC5}" dt="2021-12-14T14:54:23.211" v="68"/>
      <pc:docMkLst>
        <pc:docMk/>
      </pc:docMkLst>
      <pc:sldChg chg="modSp mod">
        <pc:chgData name="Wayne Fredin" userId="27e4c996-0500-4867-b308-0899329dacd2" providerId="ADAL" clId="{06A6B9E2-8A3F-404D-8164-A726E3794EC5}" dt="2021-12-14T14:53:13.321" v="58" actId="404"/>
        <pc:sldMkLst>
          <pc:docMk/>
          <pc:sldMk cId="3736198057" sldId="258"/>
        </pc:sldMkLst>
        <pc:spChg chg="mod">
          <ac:chgData name="Wayne Fredin" userId="27e4c996-0500-4867-b308-0899329dacd2" providerId="ADAL" clId="{06A6B9E2-8A3F-404D-8164-A726E3794EC5}" dt="2021-12-14T14:53:13.321" v="58" actId="404"/>
          <ac:spMkLst>
            <pc:docMk/>
            <pc:sldMk cId="3736198057" sldId="258"/>
            <ac:spMk id="3" creationId="{00000000-0000-0000-0000-000000000000}"/>
          </ac:spMkLst>
        </pc:spChg>
      </pc:sldChg>
      <pc:sldChg chg="modSp mod">
        <pc:chgData name="Wayne Fredin" userId="27e4c996-0500-4867-b308-0899329dacd2" providerId="ADAL" clId="{06A6B9E2-8A3F-404D-8164-A726E3794EC5}" dt="2021-12-14T14:53:42.086" v="63" actId="27636"/>
        <pc:sldMkLst>
          <pc:docMk/>
          <pc:sldMk cId="3323232539" sldId="259"/>
        </pc:sldMkLst>
        <pc:spChg chg="mod">
          <ac:chgData name="Wayne Fredin" userId="27e4c996-0500-4867-b308-0899329dacd2" providerId="ADAL" clId="{06A6B9E2-8A3F-404D-8164-A726E3794EC5}" dt="2021-12-14T14:53:42.086" v="63" actId="27636"/>
          <ac:spMkLst>
            <pc:docMk/>
            <pc:sldMk cId="3323232539" sldId="259"/>
            <ac:spMk id="3" creationId="{00000000-0000-0000-0000-000000000000}"/>
          </ac:spMkLst>
        </pc:spChg>
      </pc:sldChg>
      <pc:sldChg chg="modSp mod">
        <pc:chgData name="Wayne Fredin" userId="27e4c996-0500-4867-b308-0899329dacd2" providerId="ADAL" clId="{06A6B9E2-8A3F-404D-8164-A726E3794EC5}" dt="2021-12-14T14:53:57.013" v="66" actId="404"/>
        <pc:sldMkLst>
          <pc:docMk/>
          <pc:sldMk cId="4070809562" sldId="260"/>
        </pc:sldMkLst>
        <pc:spChg chg="mod">
          <ac:chgData name="Wayne Fredin" userId="27e4c996-0500-4867-b308-0899329dacd2" providerId="ADAL" clId="{06A6B9E2-8A3F-404D-8164-A726E3794EC5}" dt="2021-12-14T14:53:57.013" v="66" actId="404"/>
          <ac:spMkLst>
            <pc:docMk/>
            <pc:sldMk cId="4070809562" sldId="260"/>
            <ac:spMk id="3" creationId="{00000000-0000-0000-0000-000000000000}"/>
          </ac:spMkLst>
        </pc:spChg>
      </pc:sldChg>
      <pc:sldChg chg="modSp mod">
        <pc:chgData name="Wayne Fredin" userId="27e4c996-0500-4867-b308-0899329dacd2" providerId="ADAL" clId="{06A6B9E2-8A3F-404D-8164-A726E3794EC5}" dt="2021-12-14T14:54:23.211" v="68"/>
        <pc:sldMkLst>
          <pc:docMk/>
          <pc:sldMk cId="989475872" sldId="265"/>
        </pc:sldMkLst>
        <pc:spChg chg="mod">
          <ac:chgData name="Wayne Fredin" userId="27e4c996-0500-4867-b308-0899329dacd2" providerId="ADAL" clId="{06A6B9E2-8A3F-404D-8164-A726E3794EC5}" dt="2021-12-14T14:54:23.211" v="68"/>
          <ac:spMkLst>
            <pc:docMk/>
            <pc:sldMk cId="989475872" sldId="265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9B0E7A-8F1A-6E43-A8CE-017F798C0ABE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458D6A-5891-0B47-8CF2-885DFA841B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552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4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5" Type="http://schemas.openxmlformats.org/officeDocument/2006/relationships/image" Target="../media/image3.png"/><Relationship Id="rId4" Type="http://schemas.openxmlformats.org/officeDocument/2006/relationships/image" Target="../media/image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5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6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7.bin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9.bin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0.bin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1.bin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image" Target="../media/image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2.bin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image" Target="../media/image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3.bin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" name="Object 83" hidden="1">
            <a:extLst>
              <a:ext uri="{FF2B5EF4-FFF2-40B4-BE49-F238E27FC236}">
                <a16:creationId xmlns:a16="http://schemas.microsoft.com/office/drawing/2014/main" id="{97A991EC-1AE4-48F5-A2B3-31426A7485B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3341169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7" imgH="348" progId="TCLayout.ActiveDocument.1">
                  <p:embed/>
                </p:oleObj>
              </mc:Choice>
              <mc:Fallback>
                <p:oleObj name="think-cell Slide" r:id="rId4" imgW="347" imgH="348" progId="TCLayout.ActiveDocument.1">
                  <p:embed/>
                  <p:pic>
                    <p:nvPicPr>
                      <p:cNvPr id="84" name="Object 83" hidden="1">
                        <a:extLst>
                          <a:ext uri="{FF2B5EF4-FFF2-40B4-BE49-F238E27FC236}">
                            <a16:creationId xmlns:a16="http://schemas.microsoft.com/office/drawing/2014/main" id="{97A991EC-1AE4-48F5-A2B3-31426A7485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" name="Rectangle 82" hidden="1">
            <a:extLst>
              <a:ext uri="{FF2B5EF4-FFF2-40B4-BE49-F238E27FC236}">
                <a16:creationId xmlns:a16="http://schemas.microsoft.com/office/drawing/2014/main" id="{F837C41A-8E2B-4A97-8480-B7A3D65B8E1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000" b="1" i="0" baseline="0" dirty="0">
              <a:latin typeface="Segoe UI" panose="020B0502040204020203" pitchFamily="34" charset="0"/>
              <a:ea typeface="+mj-ea"/>
              <a:cs typeface="+mj-cs"/>
              <a:sym typeface="Segoe UI" panose="020B0502040204020203" pitchFamily="34" charset="0"/>
            </a:endParaRPr>
          </a:p>
        </p:txBody>
      </p:sp>
      <p:pic>
        <p:nvPicPr>
          <p:cNvPr id="7" name="Picture 6" descr="A group of people standing next to a window&#10;&#10;Description automatically generated">
            <a:extLst>
              <a:ext uri="{FF2B5EF4-FFF2-40B4-BE49-F238E27FC236}">
                <a16:creationId xmlns:a16="http://schemas.microsoft.com/office/drawing/2014/main" id="{C326CA8D-7F71-4992-9C9E-5F4BDA1C8DB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144002" cy="33623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F4CBBB-F4B2-4288-9377-687780F258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4420" y="3764925"/>
            <a:ext cx="7635161" cy="461665"/>
          </a:xfrm>
        </p:spPr>
        <p:txBody>
          <a:bodyPr wrap="square" lIns="0" tIns="0" rIns="0" bIns="0" anchor="b">
            <a:spAutoFit/>
          </a:bodyPr>
          <a:lstStyle>
            <a:lvl1pPr algn="ctr">
              <a:lnSpc>
                <a:spcPct val="100000"/>
              </a:lnSpc>
              <a:defRPr sz="3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627E0D-C799-4A54-9F5E-FF179A1BEE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4420" y="4355619"/>
            <a:ext cx="7635161" cy="184666"/>
          </a:xfr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553792-6F2D-4273-B868-129B98B14D14}"/>
              </a:ext>
            </a:extLst>
          </p:cNvPr>
          <p:cNvSpPr/>
          <p:nvPr/>
        </p:nvSpPr>
        <p:spPr>
          <a:xfrm>
            <a:off x="-1" y="3339837"/>
            <a:ext cx="9144002" cy="891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BAF4E56A-CA48-4391-BB93-DDC09447FB5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9348" y="3242038"/>
            <a:ext cx="2285306" cy="28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247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" name="Object 83" hidden="1">
            <a:extLst>
              <a:ext uri="{FF2B5EF4-FFF2-40B4-BE49-F238E27FC236}">
                <a16:creationId xmlns:a16="http://schemas.microsoft.com/office/drawing/2014/main" id="{97A991EC-1AE4-48F5-A2B3-31426A7485B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53102490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7" imgH="348" progId="TCLayout.ActiveDocument.1">
                  <p:embed/>
                </p:oleObj>
              </mc:Choice>
              <mc:Fallback>
                <p:oleObj name="think-cell Slide" r:id="rId4" imgW="347" imgH="348" progId="TCLayout.ActiveDocument.1">
                  <p:embed/>
                  <p:pic>
                    <p:nvPicPr>
                      <p:cNvPr id="84" name="Object 83" hidden="1">
                        <a:extLst>
                          <a:ext uri="{FF2B5EF4-FFF2-40B4-BE49-F238E27FC236}">
                            <a16:creationId xmlns:a16="http://schemas.microsoft.com/office/drawing/2014/main" id="{97A991EC-1AE4-48F5-A2B3-31426A7485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" name="Rectangle 82" hidden="1">
            <a:extLst>
              <a:ext uri="{FF2B5EF4-FFF2-40B4-BE49-F238E27FC236}">
                <a16:creationId xmlns:a16="http://schemas.microsoft.com/office/drawing/2014/main" id="{F837C41A-8E2B-4A97-8480-B7A3D65B8E1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000" b="1" i="0" baseline="0" dirty="0">
              <a:latin typeface="Segoe UI" panose="020B0502040204020203" pitchFamily="34" charset="0"/>
              <a:ea typeface="+mj-ea"/>
              <a:cs typeface="+mj-cs"/>
              <a:sym typeface="Segoe UI" panose="020B0502040204020203" pitchFamily="34" charset="0"/>
            </a:endParaRPr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BAF4E56A-CA48-4391-BB93-DDC09447FB5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6457" y="4645897"/>
            <a:ext cx="2765222" cy="3445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F4CBBB-F4B2-4288-9377-687780F258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6457" y="1821681"/>
            <a:ext cx="3669786" cy="923330"/>
          </a:xfrm>
        </p:spPr>
        <p:txBody>
          <a:bodyPr wrap="square" lIns="0" tIns="0" rIns="0" bIns="0" anchor="b">
            <a:spAutoFit/>
          </a:bodyPr>
          <a:lstStyle>
            <a:lvl1pPr algn="l">
              <a:lnSpc>
                <a:spcPct val="100000"/>
              </a:lnSpc>
              <a:defRPr sz="3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627E0D-C799-4A54-9F5E-FF179A1BEE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6457" y="2907819"/>
            <a:ext cx="3669786" cy="184666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553792-6F2D-4273-B868-129B98B14D14}"/>
              </a:ext>
            </a:extLst>
          </p:cNvPr>
          <p:cNvSpPr/>
          <p:nvPr/>
        </p:nvSpPr>
        <p:spPr>
          <a:xfrm>
            <a:off x="-1" y="0"/>
            <a:ext cx="4124326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DC59C0A-A656-4829-9B6D-63714BE189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1925" y="153043"/>
            <a:ext cx="4638676" cy="4837415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477375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" name="Object 83" hidden="1">
            <a:extLst>
              <a:ext uri="{FF2B5EF4-FFF2-40B4-BE49-F238E27FC236}">
                <a16:creationId xmlns:a16="http://schemas.microsoft.com/office/drawing/2014/main" id="{97A991EC-1AE4-48F5-A2B3-31426A7485B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74935876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7" imgH="348" progId="TCLayout.ActiveDocument.1">
                  <p:embed/>
                </p:oleObj>
              </mc:Choice>
              <mc:Fallback>
                <p:oleObj name="think-cell Slide" r:id="rId4" imgW="347" imgH="348" progId="TCLayout.ActiveDocument.1">
                  <p:embed/>
                  <p:pic>
                    <p:nvPicPr>
                      <p:cNvPr id="84" name="Object 83" hidden="1">
                        <a:extLst>
                          <a:ext uri="{FF2B5EF4-FFF2-40B4-BE49-F238E27FC236}">
                            <a16:creationId xmlns:a16="http://schemas.microsoft.com/office/drawing/2014/main" id="{97A991EC-1AE4-48F5-A2B3-31426A7485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" name="Rectangle 82" hidden="1">
            <a:extLst>
              <a:ext uri="{FF2B5EF4-FFF2-40B4-BE49-F238E27FC236}">
                <a16:creationId xmlns:a16="http://schemas.microsoft.com/office/drawing/2014/main" id="{F837C41A-8E2B-4A97-8480-B7A3D65B8E1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000" b="1" i="0" baseline="0" dirty="0">
              <a:latin typeface="Segoe UI" panose="020B0502040204020203" pitchFamily="34" charset="0"/>
              <a:ea typeface="+mj-ea"/>
              <a:cs typeface="+mj-cs"/>
              <a:sym typeface="Segoe UI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553792-6F2D-4273-B868-129B98B14D14}"/>
              </a:ext>
            </a:extLst>
          </p:cNvPr>
          <p:cNvSpPr/>
          <p:nvPr/>
        </p:nvSpPr>
        <p:spPr>
          <a:xfrm>
            <a:off x="0" y="0"/>
            <a:ext cx="50673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pic>
        <p:nvPicPr>
          <p:cNvPr id="5" name="Picture 4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F08C4F2F-7519-495C-A15E-FF3FB18DC02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805" b="3805"/>
          <a:stretch/>
        </p:blipFill>
        <p:spPr>
          <a:xfrm>
            <a:off x="5067300" y="1"/>
            <a:ext cx="4076700" cy="5143499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BAF4E56A-CA48-4391-BB93-DDC09447FB5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82779" y="4649775"/>
            <a:ext cx="2101742" cy="2618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F4CBBB-F4B2-4288-9377-687780F258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757" y="2110085"/>
            <a:ext cx="3669786" cy="923330"/>
          </a:xfrm>
        </p:spPr>
        <p:txBody>
          <a:bodyPr wrap="square" lIns="0" tIns="0" rIns="0" bIns="0" anchor="b">
            <a:spAutoFit/>
          </a:bodyPr>
          <a:lstStyle>
            <a:lvl1pPr algn="ctr">
              <a:lnSpc>
                <a:spcPct val="100000"/>
              </a:lnSpc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166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1070055F-5758-4F38-BD71-EE15B8AA9E1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17029756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1070055F-5758-4F38-BD71-EE15B8AA9E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6571BD17-F3D9-4D87-AC86-E8E11B8E1E82}"/>
              </a:ext>
            </a:extLst>
          </p:cNvPr>
          <p:cNvSpPr/>
          <p:nvPr/>
        </p:nvSpPr>
        <p:spPr>
          <a:xfrm>
            <a:off x="1" y="-1"/>
            <a:ext cx="9144000" cy="23403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EA7ED7E-8F6A-43C6-B65A-77D56510D4D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62918" y="654929"/>
            <a:ext cx="6218165" cy="553998"/>
          </a:xfrm>
        </p:spPr>
        <p:txBody>
          <a:bodyPr anchor="ctr">
            <a:sp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000" b="1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b="1" kern="1200" dirty="0" smtClean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j-lt"/>
                <a:ea typeface="+mj-ea"/>
                <a:cs typeface="+mj-cs"/>
              </a:defRPr>
            </a:lvl2pPr>
            <a:lvl3pPr marL="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b="1" kern="1200" dirty="0" smtClean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j-lt"/>
                <a:ea typeface="+mj-ea"/>
                <a:cs typeface="+mj-cs"/>
              </a:defRPr>
            </a:lvl3pPr>
            <a:lvl4pPr marL="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b="1" kern="1200" dirty="0" smtClean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j-lt"/>
                <a:ea typeface="+mj-ea"/>
                <a:cs typeface="+mj-cs"/>
              </a:defRPr>
            </a:lvl4pPr>
            <a:lvl5pPr marL="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b="1" kern="12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add section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63B624-6A9D-42CA-87D3-A4AC2BDB5300}"/>
              </a:ext>
            </a:extLst>
          </p:cNvPr>
          <p:cNvSpPr/>
          <p:nvPr/>
        </p:nvSpPr>
        <p:spPr>
          <a:xfrm>
            <a:off x="3845753" y="1591496"/>
            <a:ext cx="1452495" cy="14977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71A2F5B-34E9-4EA2-8D4A-486419B9D9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09857" y="1897472"/>
            <a:ext cx="924290" cy="885825"/>
          </a:xfrm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 dirty="0" smtClean="0">
                <a:solidFill>
                  <a:schemeClr val="tx1"/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  <a:lvl2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 dirty="0" smtClean="0">
                <a:solidFill>
                  <a:schemeClr val="bg1"/>
                </a:solidFill>
                <a:latin typeface="Impact" panose="020B0806030902050204" pitchFamily="34" charset="0"/>
                <a:ea typeface="+mj-ea"/>
                <a:cs typeface="+mj-cs"/>
              </a:defRPr>
            </a:lvl2pPr>
            <a:lvl3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 dirty="0" smtClean="0">
                <a:solidFill>
                  <a:schemeClr val="bg1"/>
                </a:solidFill>
                <a:latin typeface="Impact" panose="020B0806030902050204" pitchFamily="34" charset="0"/>
                <a:ea typeface="+mj-ea"/>
                <a:cs typeface="+mj-cs"/>
              </a:defRPr>
            </a:lvl3pPr>
            <a:lvl4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 dirty="0" smtClean="0">
                <a:solidFill>
                  <a:schemeClr val="bg1"/>
                </a:solidFill>
                <a:latin typeface="Impact" panose="020B0806030902050204" pitchFamily="34" charset="0"/>
                <a:ea typeface="+mj-ea"/>
                <a:cs typeface="+mj-cs"/>
              </a:defRPr>
            </a:lvl4pPr>
            <a:lvl5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 dirty="0">
                <a:solidFill>
                  <a:schemeClr val="bg1"/>
                </a:solidFill>
                <a:latin typeface="Impact" panose="020B0806030902050204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01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8EBB263F-9AE1-4E8A-B620-189C2EEF96B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27659" y="4793860"/>
            <a:ext cx="1888684" cy="23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24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C32ABB80-A79F-4FB1-92AC-9375E17A0D4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02825014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7" imgH="348" progId="TCLayout.ActiveDocument.1">
                  <p:embed/>
                </p:oleObj>
              </mc:Choice>
              <mc:Fallback>
                <p:oleObj name="think-cell Slide" r:id="rId4" imgW="347" imgH="348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C32ABB80-A79F-4FB1-92AC-9375E17A0D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7C641631-BD20-4A26-B7BC-295AA7724EB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000" b="1" i="0" baseline="0" dirty="0">
              <a:latin typeface="Segoe UI" panose="020B0502040204020203" pitchFamily="34" charset="0"/>
              <a:ea typeface="+mj-ea"/>
              <a:cs typeface="+mj-cs"/>
              <a:sym typeface="Segoe UI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09F3A6-1E2F-443C-B050-8991E276AE4E}"/>
              </a:ext>
            </a:extLst>
          </p:cNvPr>
          <p:cNvSpPr/>
          <p:nvPr/>
        </p:nvSpPr>
        <p:spPr>
          <a:xfrm>
            <a:off x="0" y="1742123"/>
            <a:ext cx="1609092" cy="16592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418BA0-C755-4FCC-ABF4-05473EEB3DA0}"/>
              </a:ext>
            </a:extLst>
          </p:cNvPr>
          <p:cNvSpPr/>
          <p:nvPr/>
        </p:nvSpPr>
        <p:spPr>
          <a:xfrm>
            <a:off x="1608818" y="1742123"/>
            <a:ext cx="5906407" cy="16592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A05EA40-0BD6-44CC-BC29-4C66DF2FC0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1219" y="2340918"/>
            <a:ext cx="4977371" cy="461665"/>
          </a:xfrm>
        </p:spPr>
        <p:txBody>
          <a:bodyPr wrap="square" lIns="0" tIns="0" rIns="0" bIns="0" anchor="ctr">
            <a:spAutoFit/>
          </a:bodyPr>
          <a:lstStyle>
            <a:lvl1pPr marL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9546F42-5102-4258-8DC0-DF52D971DB9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402" y="2128838"/>
            <a:ext cx="924290" cy="885825"/>
          </a:xfrm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 dirty="0">
                <a:solidFill>
                  <a:schemeClr val="bg1"/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  <a:lvl2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 dirty="0" smtClean="0">
                <a:solidFill>
                  <a:schemeClr val="bg1"/>
                </a:solidFill>
                <a:latin typeface="Impact" panose="020B0806030902050204" pitchFamily="34" charset="0"/>
                <a:ea typeface="+mj-ea"/>
                <a:cs typeface="+mj-cs"/>
              </a:defRPr>
            </a:lvl2pPr>
            <a:lvl3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 dirty="0" smtClean="0">
                <a:solidFill>
                  <a:schemeClr val="bg1"/>
                </a:solidFill>
                <a:latin typeface="Impact" panose="020B0806030902050204" pitchFamily="34" charset="0"/>
                <a:ea typeface="+mj-ea"/>
                <a:cs typeface="+mj-cs"/>
              </a:defRPr>
            </a:lvl3pPr>
            <a:lvl4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 dirty="0" smtClean="0">
                <a:solidFill>
                  <a:schemeClr val="bg1"/>
                </a:solidFill>
                <a:latin typeface="Impact" panose="020B0806030902050204" pitchFamily="34" charset="0"/>
                <a:ea typeface="+mj-ea"/>
                <a:cs typeface="+mj-cs"/>
              </a:defRPr>
            </a:lvl4pPr>
            <a:lvl5pPr marL="0" indent="0"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 dirty="0">
                <a:solidFill>
                  <a:schemeClr val="bg1"/>
                </a:solidFill>
                <a:latin typeface="Impact" panose="020B0806030902050204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01</a:t>
            </a:r>
          </a:p>
        </p:txBody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68D2D805-9A8F-47C1-8073-8DDC1B44831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26541" y="3494010"/>
            <a:ext cx="1888684" cy="23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659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8D7B7AA2-A2BA-4DD5-A0B9-23CE45BDD99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92275801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7" imgH="348" progId="TCLayout.ActiveDocument.1">
                  <p:embed/>
                </p:oleObj>
              </mc:Choice>
              <mc:Fallback>
                <p:oleObj name="think-cell Slide" r:id="rId4" imgW="347" imgH="348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8D7B7AA2-A2BA-4DD5-A0B9-23CE45BDD9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92ECE0A0-056C-4C31-9AA5-5F7282CC9C2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100" b="1" i="0" baseline="0" dirty="0">
              <a:latin typeface="Segoe UI" panose="020B0502040204020203" pitchFamily="34" charset="0"/>
              <a:ea typeface="+mj-ea"/>
              <a:cs typeface="+mj-cs"/>
              <a:sym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F53B04-A1E0-4235-8379-A72737B26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721" y="184194"/>
            <a:ext cx="8492558" cy="290849"/>
          </a:xfrm>
        </p:spPr>
        <p:txBody>
          <a:bodyPr wrap="square" lIns="0" tIns="0" rIns="0" bIns="0" anchor="t">
            <a:spAutoFit/>
          </a:bodyPr>
          <a:lstStyle>
            <a:lvl1pPr marL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F46B18B2-4EBC-4299-A63A-9FD2893D79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5721" y="781050"/>
            <a:ext cx="4333365" cy="3823607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6C6E863D-726E-4D67-8C01-E567FA1D891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85569" y="781050"/>
            <a:ext cx="3932709" cy="3823607"/>
          </a:xfrm>
        </p:spPr>
        <p:txBody>
          <a:bodyPr wrap="square" lIns="0" tIns="0" rIns="0" bIns="0"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−"/>
              <a:defRPr sz="120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23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C90FFAEB-9715-4AB8-986C-192A0C7D224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2126" y="4875451"/>
            <a:ext cx="2234450" cy="268049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3835C68-58DF-4278-88F3-53BE7FFA59B5}"/>
              </a:ext>
            </a:extLst>
          </p:cNvPr>
          <p:cNvCxnSpPr>
            <a:cxnSpLocks/>
          </p:cNvCxnSpPr>
          <p:nvPr/>
        </p:nvCxnSpPr>
        <p:spPr>
          <a:xfrm>
            <a:off x="1" y="4875452"/>
            <a:ext cx="914399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E6AB77EF-D04F-4E2E-992C-6AD27E99DC0B}"/>
              </a:ext>
            </a:extLst>
          </p:cNvPr>
          <p:cNvSpPr/>
          <p:nvPr/>
        </p:nvSpPr>
        <p:spPr>
          <a:xfrm>
            <a:off x="8912258" y="4875451"/>
            <a:ext cx="231741" cy="2680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F4F0C6A7-05C2-43E5-8C4B-E70104F9A2E1}"/>
              </a:ext>
            </a:extLst>
          </p:cNvPr>
          <p:cNvSpPr txBox="1">
            <a:spLocks/>
          </p:cNvSpPr>
          <p:nvPr/>
        </p:nvSpPr>
        <p:spPr>
          <a:xfrm>
            <a:off x="8927224" y="4963309"/>
            <a:ext cx="201810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DF375FF-E3D9-4885-B6AC-DEBBCC0A97C4}" type="slidenum">
              <a:rPr lang="en-US" sz="600" smtClean="0">
                <a:solidFill>
                  <a:schemeClr val="bg1"/>
                </a:solidFill>
              </a:rPr>
              <a:pPr algn="ctr"/>
              <a:t>‹#›</a:t>
            </a:fld>
            <a:endParaRPr lang="en-US" sz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871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8D7B7AA2-A2BA-4DD5-A0B9-23CE45BDD99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67155265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7" imgH="348" progId="TCLayout.ActiveDocument.1">
                  <p:embed/>
                </p:oleObj>
              </mc:Choice>
              <mc:Fallback>
                <p:oleObj name="think-cell Slide" r:id="rId4" imgW="347" imgH="348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8D7B7AA2-A2BA-4DD5-A0B9-23CE45BDD9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92ECE0A0-056C-4C31-9AA5-5F7282CC9C2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100" b="1" i="0" baseline="0" dirty="0">
              <a:latin typeface="Segoe UI" panose="020B0502040204020203" pitchFamily="34" charset="0"/>
              <a:ea typeface="+mj-ea"/>
              <a:cs typeface="+mj-cs"/>
              <a:sym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F53B04-A1E0-4235-8379-A72737B26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721" y="184194"/>
            <a:ext cx="8492558" cy="290849"/>
          </a:xfrm>
        </p:spPr>
        <p:txBody>
          <a:bodyPr wrap="square" lIns="0" tIns="0" rIns="0" bIns="0" anchor="t">
            <a:spAutoFit/>
          </a:bodyPr>
          <a:lstStyle>
            <a:lvl1pPr marL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3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C90FFAEB-9715-4AB8-986C-192A0C7D224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2126" y="4875451"/>
            <a:ext cx="2234450" cy="268049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3835C68-58DF-4278-88F3-53BE7FFA59B5}"/>
              </a:ext>
            </a:extLst>
          </p:cNvPr>
          <p:cNvCxnSpPr>
            <a:cxnSpLocks/>
          </p:cNvCxnSpPr>
          <p:nvPr/>
        </p:nvCxnSpPr>
        <p:spPr>
          <a:xfrm>
            <a:off x="1" y="4875452"/>
            <a:ext cx="914399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E6AB77EF-D04F-4E2E-992C-6AD27E99DC0B}"/>
              </a:ext>
            </a:extLst>
          </p:cNvPr>
          <p:cNvSpPr/>
          <p:nvPr/>
        </p:nvSpPr>
        <p:spPr>
          <a:xfrm>
            <a:off x="8912258" y="4875451"/>
            <a:ext cx="231741" cy="2680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F4F0C6A7-05C2-43E5-8C4B-E70104F9A2E1}"/>
              </a:ext>
            </a:extLst>
          </p:cNvPr>
          <p:cNvSpPr txBox="1">
            <a:spLocks/>
          </p:cNvSpPr>
          <p:nvPr/>
        </p:nvSpPr>
        <p:spPr>
          <a:xfrm>
            <a:off x="8927224" y="4963309"/>
            <a:ext cx="201810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DF375FF-E3D9-4885-B6AC-DEBBCC0A97C4}" type="slidenum">
              <a:rPr lang="en-US" sz="600" smtClean="0">
                <a:solidFill>
                  <a:schemeClr val="bg1"/>
                </a:solidFill>
              </a:rPr>
              <a:pPr algn="ctr"/>
              <a:t>‹#›</a:t>
            </a:fld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4745B2-32E5-43A0-9411-C2CE967AB101}"/>
              </a:ext>
            </a:extLst>
          </p:cNvPr>
          <p:cNvSpPr/>
          <p:nvPr/>
        </p:nvSpPr>
        <p:spPr>
          <a:xfrm>
            <a:off x="0" y="781050"/>
            <a:ext cx="4686300" cy="371475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3EE7DB4E-B9BF-4424-9B61-5EF0B569378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86300" y="781050"/>
            <a:ext cx="4457700" cy="3714750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C8E3C11D-2A81-480A-B43F-7E711ED5EC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65321" y="922571"/>
            <a:ext cx="4155659" cy="707886"/>
          </a:xfrm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−"/>
              <a:defRPr sz="1200">
                <a:solidFill>
                  <a:schemeClr val="bg1"/>
                </a:solidFill>
              </a:defRPr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58325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8D7B7AA2-A2BA-4DD5-A0B9-23CE45BDD99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57750547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7" imgH="348" progId="TCLayout.ActiveDocument.1">
                  <p:embed/>
                </p:oleObj>
              </mc:Choice>
              <mc:Fallback>
                <p:oleObj name="think-cell Slide" r:id="rId4" imgW="347" imgH="348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8D7B7AA2-A2BA-4DD5-A0B9-23CE45BDD9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92ECE0A0-056C-4C31-9AA5-5F7282CC9C2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100" b="1" i="0" baseline="0" dirty="0">
              <a:latin typeface="Segoe UI" panose="020B0502040204020203" pitchFamily="34" charset="0"/>
              <a:ea typeface="+mj-ea"/>
              <a:cs typeface="+mj-cs"/>
              <a:sym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F53B04-A1E0-4235-8379-A72737B26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721" y="184194"/>
            <a:ext cx="8492558" cy="290849"/>
          </a:xfrm>
        </p:spPr>
        <p:txBody>
          <a:bodyPr wrap="square" lIns="0" tIns="0" rIns="0" bIns="0" anchor="t">
            <a:spAutoFit/>
          </a:bodyPr>
          <a:lstStyle>
            <a:lvl1pPr marL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F46B18B2-4EBC-4299-A63A-9FD2893D79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5720" y="781050"/>
            <a:ext cx="8492558" cy="1749548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4F49D7E2-3E29-4C90-9214-86AB67D291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720" y="2698627"/>
            <a:ext cx="8492558" cy="1959098"/>
          </a:xfrm>
        </p:spPr>
        <p:txBody>
          <a:bodyPr wrap="square" lIns="0" tIns="0" rIns="0" bIns="0"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−"/>
              <a:defRPr sz="120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9" name="Picture 18" descr="A picture containing drawing&#10;&#10;Description automatically generated">
            <a:extLst>
              <a:ext uri="{FF2B5EF4-FFF2-40B4-BE49-F238E27FC236}">
                <a16:creationId xmlns:a16="http://schemas.microsoft.com/office/drawing/2014/main" id="{02D2CF9E-7741-4EF8-8BFC-E657D42CECA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2126" y="4875451"/>
            <a:ext cx="2234450" cy="268049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1F657F0-9562-4348-BFF3-724EC2A55391}"/>
              </a:ext>
            </a:extLst>
          </p:cNvPr>
          <p:cNvCxnSpPr>
            <a:cxnSpLocks/>
          </p:cNvCxnSpPr>
          <p:nvPr/>
        </p:nvCxnSpPr>
        <p:spPr>
          <a:xfrm>
            <a:off x="1" y="4875452"/>
            <a:ext cx="914399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7D70016E-343E-445A-AF63-C29097FC4D07}"/>
              </a:ext>
            </a:extLst>
          </p:cNvPr>
          <p:cNvSpPr/>
          <p:nvPr/>
        </p:nvSpPr>
        <p:spPr>
          <a:xfrm>
            <a:off x="8912258" y="4875451"/>
            <a:ext cx="231741" cy="2680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89DAAAA4-C329-4F5B-AA23-71EBAA8B9749}"/>
              </a:ext>
            </a:extLst>
          </p:cNvPr>
          <p:cNvSpPr txBox="1">
            <a:spLocks/>
          </p:cNvSpPr>
          <p:nvPr/>
        </p:nvSpPr>
        <p:spPr>
          <a:xfrm>
            <a:off x="8927224" y="4963309"/>
            <a:ext cx="201810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DF375FF-E3D9-4885-B6AC-DEBBCC0A97C4}" type="slidenum">
              <a:rPr lang="en-US" sz="600" smtClean="0">
                <a:solidFill>
                  <a:schemeClr val="bg1"/>
                </a:solidFill>
              </a:rPr>
              <a:pPr algn="ctr"/>
              <a:t>‹#›</a:t>
            </a:fld>
            <a:endParaRPr lang="en-US" sz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380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8D7B7AA2-A2BA-4DD5-A0B9-23CE45BDD99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97297696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7" imgH="348" progId="TCLayout.ActiveDocument.1">
                  <p:embed/>
                </p:oleObj>
              </mc:Choice>
              <mc:Fallback>
                <p:oleObj name="think-cell Slide" r:id="rId4" imgW="347" imgH="348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8D7B7AA2-A2BA-4DD5-A0B9-23CE45BDD9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92ECE0A0-056C-4C31-9AA5-5F7282CC9C2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100" b="1" i="0" baseline="0" dirty="0">
              <a:latin typeface="Segoe UI" panose="020B0502040204020203" pitchFamily="34" charset="0"/>
              <a:ea typeface="+mj-ea"/>
              <a:cs typeface="+mj-cs"/>
              <a:sym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F53B04-A1E0-4235-8379-A72737B26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721" y="184194"/>
            <a:ext cx="8492558" cy="290849"/>
          </a:xfrm>
        </p:spPr>
        <p:txBody>
          <a:bodyPr wrap="square" lIns="0" tIns="0" rIns="0" bIns="0" anchor="t">
            <a:spAutoFit/>
          </a:bodyPr>
          <a:lstStyle>
            <a:lvl1pPr marL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AD16637A-6BC9-4187-9FA1-DF50BC9524B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2126" y="4875451"/>
            <a:ext cx="2234450" cy="26804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ABB01E3-5378-4F42-95FB-EB00267E6DC4}"/>
              </a:ext>
            </a:extLst>
          </p:cNvPr>
          <p:cNvSpPr/>
          <p:nvPr/>
        </p:nvSpPr>
        <p:spPr>
          <a:xfrm>
            <a:off x="8912258" y="4875451"/>
            <a:ext cx="231741" cy="2680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85" name="Slide Number Placeholder 5">
            <a:extLst>
              <a:ext uri="{FF2B5EF4-FFF2-40B4-BE49-F238E27FC236}">
                <a16:creationId xmlns:a16="http://schemas.microsoft.com/office/drawing/2014/main" id="{F928F200-2E08-489C-A08F-6FEA239CCC74}"/>
              </a:ext>
            </a:extLst>
          </p:cNvPr>
          <p:cNvSpPr txBox="1">
            <a:spLocks/>
          </p:cNvSpPr>
          <p:nvPr/>
        </p:nvSpPr>
        <p:spPr>
          <a:xfrm>
            <a:off x="8927224" y="4963309"/>
            <a:ext cx="201810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DF375FF-E3D9-4885-B6AC-DEBBCC0A97C4}" type="slidenum">
              <a:rPr lang="en-US" sz="600" smtClean="0">
                <a:solidFill>
                  <a:schemeClr val="bg1"/>
                </a:solidFill>
              </a:rPr>
              <a:pPr algn="ctr"/>
              <a:t>‹#›</a:t>
            </a:fld>
            <a:endParaRPr lang="en-US" sz="600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EC4B786-C72B-4A14-BB0C-0E6BEB1920DD}"/>
              </a:ext>
            </a:extLst>
          </p:cNvPr>
          <p:cNvCxnSpPr>
            <a:cxnSpLocks/>
          </p:cNvCxnSpPr>
          <p:nvPr/>
        </p:nvCxnSpPr>
        <p:spPr>
          <a:xfrm>
            <a:off x="1" y="4875452"/>
            <a:ext cx="914399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10">
            <a:extLst>
              <a:ext uri="{FF2B5EF4-FFF2-40B4-BE49-F238E27FC236}">
                <a16:creationId xmlns:a16="http://schemas.microsoft.com/office/drawing/2014/main" id="{0ED3F038-4DD2-4225-B129-450360F5551B}"/>
              </a:ext>
            </a:extLst>
          </p:cNvPr>
          <p:cNvSpPr>
            <a:spLocks/>
          </p:cNvSpPr>
          <p:nvPr/>
        </p:nvSpPr>
        <p:spPr bwMode="auto">
          <a:xfrm>
            <a:off x="527481" y="933450"/>
            <a:ext cx="1425146" cy="1421181"/>
          </a:xfrm>
          <a:custGeom>
            <a:avLst/>
            <a:gdLst>
              <a:gd name="T0" fmla="*/ 362 w 817"/>
              <a:gd name="T1" fmla="*/ 789 h 817"/>
              <a:gd name="T2" fmla="*/ 29 w 817"/>
              <a:gd name="T3" fmla="*/ 465 h 817"/>
              <a:gd name="T4" fmla="*/ 28 w 817"/>
              <a:gd name="T5" fmla="*/ 363 h 817"/>
              <a:gd name="T6" fmla="*/ 352 w 817"/>
              <a:gd name="T7" fmla="*/ 30 h 817"/>
              <a:gd name="T8" fmla="*/ 454 w 817"/>
              <a:gd name="T9" fmla="*/ 28 h 817"/>
              <a:gd name="T10" fmla="*/ 788 w 817"/>
              <a:gd name="T11" fmla="*/ 352 h 817"/>
              <a:gd name="T12" fmla="*/ 789 w 817"/>
              <a:gd name="T13" fmla="*/ 455 h 817"/>
              <a:gd name="T14" fmla="*/ 465 w 817"/>
              <a:gd name="T15" fmla="*/ 788 h 817"/>
              <a:gd name="T16" fmla="*/ 362 w 817"/>
              <a:gd name="T17" fmla="*/ 789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17" h="817">
                <a:moveTo>
                  <a:pt x="362" y="789"/>
                </a:moveTo>
                <a:cubicBezTo>
                  <a:pt x="29" y="465"/>
                  <a:pt x="29" y="465"/>
                  <a:pt x="29" y="465"/>
                </a:cubicBezTo>
                <a:cubicBezTo>
                  <a:pt x="1" y="437"/>
                  <a:pt x="0" y="391"/>
                  <a:pt x="28" y="363"/>
                </a:cubicBezTo>
                <a:cubicBezTo>
                  <a:pt x="352" y="30"/>
                  <a:pt x="352" y="30"/>
                  <a:pt x="352" y="30"/>
                </a:cubicBezTo>
                <a:cubicBezTo>
                  <a:pt x="380" y="1"/>
                  <a:pt x="426" y="0"/>
                  <a:pt x="454" y="28"/>
                </a:cubicBezTo>
                <a:cubicBezTo>
                  <a:pt x="788" y="352"/>
                  <a:pt x="788" y="352"/>
                  <a:pt x="788" y="352"/>
                </a:cubicBezTo>
                <a:cubicBezTo>
                  <a:pt x="816" y="380"/>
                  <a:pt x="817" y="426"/>
                  <a:pt x="789" y="455"/>
                </a:cubicBezTo>
                <a:cubicBezTo>
                  <a:pt x="465" y="788"/>
                  <a:pt x="465" y="788"/>
                  <a:pt x="465" y="788"/>
                </a:cubicBezTo>
                <a:cubicBezTo>
                  <a:pt x="437" y="816"/>
                  <a:pt x="391" y="817"/>
                  <a:pt x="362" y="78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51435" tIns="25718" rIns="51435" bIns="2571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760">
              <a:latin typeface="+mj-lt"/>
            </a:endParaRPr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D69C045A-9EC7-4F61-B28C-22BF906B77A9}"/>
              </a:ext>
            </a:extLst>
          </p:cNvPr>
          <p:cNvSpPr>
            <a:spLocks/>
          </p:cNvSpPr>
          <p:nvPr/>
        </p:nvSpPr>
        <p:spPr bwMode="auto">
          <a:xfrm>
            <a:off x="2206339" y="933450"/>
            <a:ext cx="1423163" cy="1421181"/>
          </a:xfrm>
          <a:custGeom>
            <a:avLst/>
            <a:gdLst>
              <a:gd name="T0" fmla="*/ 363 w 817"/>
              <a:gd name="T1" fmla="*/ 789 h 817"/>
              <a:gd name="T2" fmla="*/ 30 w 817"/>
              <a:gd name="T3" fmla="*/ 465 h 817"/>
              <a:gd name="T4" fmla="*/ 28 w 817"/>
              <a:gd name="T5" fmla="*/ 363 h 817"/>
              <a:gd name="T6" fmla="*/ 352 w 817"/>
              <a:gd name="T7" fmla="*/ 30 h 817"/>
              <a:gd name="T8" fmla="*/ 455 w 817"/>
              <a:gd name="T9" fmla="*/ 28 h 817"/>
              <a:gd name="T10" fmla="*/ 788 w 817"/>
              <a:gd name="T11" fmla="*/ 352 h 817"/>
              <a:gd name="T12" fmla="*/ 789 w 817"/>
              <a:gd name="T13" fmla="*/ 455 h 817"/>
              <a:gd name="T14" fmla="*/ 466 w 817"/>
              <a:gd name="T15" fmla="*/ 788 h 817"/>
              <a:gd name="T16" fmla="*/ 363 w 817"/>
              <a:gd name="T17" fmla="*/ 789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17" h="817">
                <a:moveTo>
                  <a:pt x="363" y="789"/>
                </a:moveTo>
                <a:cubicBezTo>
                  <a:pt x="30" y="465"/>
                  <a:pt x="30" y="465"/>
                  <a:pt x="30" y="465"/>
                </a:cubicBezTo>
                <a:cubicBezTo>
                  <a:pt x="1" y="437"/>
                  <a:pt x="0" y="391"/>
                  <a:pt x="28" y="363"/>
                </a:cubicBezTo>
                <a:cubicBezTo>
                  <a:pt x="352" y="30"/>
                  <a:pt x="352" y="30"/>
                  <a:pt x="352" y="30"/>
                </a:cubicBezTo>
                <a:cubicBezTo>
                  <a:pt x="380" y="1"/>
                  <a:pt x="426" y="0"/>
                  <a:pt x="455" y="28"/>
                </a:cubicBezTo>
                <a:cubicBezTo>
                  <a:pt x="788" y="352"/>
                  <a:pt x="788" y="352"/>
                  <a:pt x="788" y="352"/>
                </a:cubicBezTo>
                <a:cubicBezTo>
                  <a:pt x="817" y="380"/>
                  <a:pt x="817" y="426"/>
                  <a:pt x="789" y="455"/>
                </a:cubicBezTo>
                <a:cubicBezTo>
                  <a:pt x="466" y="788"/>
                  <a:pt x="466" y="788"/>
                  <a:pt x="466" y="788"/>
                </a:cubicBezTo>
                <a:cubicBezTo>
                  <a:pt x="438" y="816"/>
                  <a:pt x="392" y="817"/>
                  <a:pt x="363" y="7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51435" tIns="25718" rIns="51435" bIns="2571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760">
              <a:latin typeface="+mj-lt"/>
            </a:endParaRPr>
          </a:p>
        </p:txBody>
      </p:sp>
      <p:sp>
        <p:nvSpPr>
          <p:cNvPr id="15" name="Freeform 12">
            <a:extLst>
              <a:ext uri="{FF2B5EF4-FFF2-40B4-BE49-F238E27FC236}">
                <a16:creationId xmlns:a16="http://schemas.microsoft.com/office/drawing/2014/main" id="{9D37BDAF-65E2-4D6A-BA50-FEEDD4254CD2}"/>
              </a:ext>
            </a:extLst>
          </p:cNvPr>
          <p:cNvSpPr>
            <a:spLocks/>
          </p:cNvSpPr>
          <p:nvPr/>
        </p:nvSpPr>
        <p:spPr bwMode="auto">
          <a:xfrm>
            <a:off x="3885195" y="933450"/>
            <a:ext cx="1425146" cy="1421181"/>
          </a:xfrm>
          <a:custGeom>
            <a:avLst/>
            <a:gdLst>
              <a:gd name="T0" fmla="*/ 362 w 817"/>
              <a:gd name="T1" fmla="*/ 789 h 817"/>
              <a:gd name="T2" fmla="*/ 29 w 817"/>
              <a:gd name="T3" fmla="*/ 465 h 817"/>
              <a:gd name="T4" fmla="*/ 28 w 817"/>
              <a:gd name="T5" fmla="*/ 363 h 817"/>
              <a:gd name="T6" fmla="*/ 351 w 817"/>
              <a:gd name="T7" fmla="*/ 30 h 817"/>
              <a:gd name="T8" fmla="*/ 454 w 817"/>
              <a:gd name="T9" fmla="*/ 28 h 817"/>
              <a:gd name="T10" fmla="*/ 787 w 817"/>
              <a:gd name="T11" fmla="*/ 352 h 817"/>
              <a:gd name="T12" fmla="*/ 789 w 817"/>
              <a:gd name="T13" fmla="*/ 455 h 817"/>
              <a:gd name="T14" fmla="*/ 465 w 817"/>
              <a:gd name="T15" fmla="*/ 788 h 817"/>
              <a:gd name="T16" fmla="*/ 362 w 817"/>
              <a:gd name="T17" fmla="*/ 789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17" h="817">
                <a:moveTo>
                  <a:pt x="362" y="789"/>
                </a:moveTo>
                <a:cubicBezTo>
                  <a:pt x="29" y="465"/>
                  <a:pt x="29" y="465"/>
                  <a:pt x="29" y="465"/>
                </a:cubicBezTo>
                <a:cubicBezTo>
                  <a:pt x="0" y="437"/>
                  <a:pt x="0" y="391"/>
                  <a:pt x="28" y="363"/>
                </a:cubicBezTo>
                <a:cubicBezTo>
                  <a:pt x="351" y="30"/>
                  <a:pt x="351" y="30"/>
                  <a:pt x="351" y="30"/>
                </a:cubicBezTo>
                <a:cubicBezTo>
                  <a:pt x="379" y="1"/>
                  <a:pt x="425" y="0"/>
                  <a:pt x="454" y="28"/>
                </a:cubicBezTo>
                <a:cubicBezTo>
                  <a:pt x="787" y="352"/>
                  <a:pt x="787" y="352"/>
                  <a:pt x="787" y="352"/>
                </a:cubicBezTo>
                <a:cubicBezTo>
                  <a:pt x="816" y="380"/>
                  <a:pt x="817" y="426"/>
                  <a:pt x="789" y="455"/>
                </a:cubicBezTo>
                <a:cubicBezTo>
                  <a:pt x="465" y="788"/>
                  <a:pt x="465" y="788"/>
                  <a:pt x="465" y="788"/>
                </a:cubicBezTo>
                <a:cubicBezTo>
                  <a:pt x="437" y="816"/>
                  <a:pt x="391" y="817"/>
                  <a:pt x="362" y="78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51435" tIns="25718" rIns="51435" bIns="2571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760">
              <a:latin typeface="+mj-lt"/>
            </a:endParaRPr>
          </a:p>
        </p:txBody>
      </p:sp>
      <p:sp>
        <p:nvSpPr>
          <p:cNvPr id="16" name="Freeform 14">
            <a:extLst>
              <a:ext uri="{FF2B5EF4-FFF2-40B4-BE49-F238E27FC236}">
                <a16:creationId xmlns:a16="http://schemas.microsoft.com/office/drawing/2014/main" id="{F3DEA274-BD80-4099-8397-F3CC27B63EC2}"/>
              </a:ext>
            </a:extLst>
          </p:cNvPr>
          <p:cNvSpPr>
            <a:spLocks/>
          </p:cNvSpPr>
          <p:nvPr/>
        </p:nvSpPr>
        <p:spPr bwMode="auto">
          <a:xfrm>
            <a:off x="7242908" y="933450"/>
            <a:ext cx="1423163" cy="1421181"/>
          </a:xfrm>
          <a:custGeom>
            <a:avLst/>
            <a:gdLst>
              <a:gd name="T0" fmla="*/ 363 w 817"/>
              <a:gd name="T1" fmla="*/ 789 h 817"/>
              <a:gd name="T2" fmla="*/ 30 w 817"/>
              <a:gd name="T3" fmla="*/ 465 h 817"/>
              <a:gd name="T4" fmla="*/ 28 w 817"/>
              <a:gd name="T5" fmla="*/ 363 h 817"/>
              <a:gd name="T6" fmla="*/ 352 w 817"/>
              <a:gd name="T7" fmla="*/ 30 h 817"/>
              <a:gd name="T8" fmla="*/ 455 w 817"/>
              <a:gd name="T9" fmla="*/ 28 h 817"/>
              <a:gd name="T10" fmla="*/ 788 w 817"/>
              <a:gd name="T11" fmla="*/ 352 h 817"/>
              <a:gd name="T12" fmla="*/ 789 w 817"/>
              <a:gd name="T13" fmla="*/ 455 h 817"/>
              <a:gd name="T14" fmla="*/ 466 w 817"/>
              <a:gd name="T15" fmla="*/ 788 h 817"/>
              <a:gd name="T16" fmla="*/ 363 w 817"/>
              <a:gd name="T17" fmla="*/ 789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17" h="817">
                <a:moveTo>
                  <a:pt x="363" y="789"/>
                </a:moveTo>
                <a:cubicBezTo>
                  <a:pt x="30" y="465"/>
                  <a:pt x="30" y="465"/>
                  <a:pt x="30" y="465"/>
                </a:cubicBezTo>
                <a:cubicBezTo>
                  <a:pt x="1" y="437"/>
                  <a:pt x="0" y="391"/>
                  <a:pt x="28" y="363"/>
                </a:cubicBezTo>
                <a:cubicBezTo>
                  <a:pt x="352" y="30"/>
                  <a:pt x="352" y="30"/>
                  <a:pt x="352" y="30"/>
                </a:cubicBezTo>
                <a:cubicBezTo>
                  <a:pt x="380" y="1"/>
                  <a:pt x="426" y="0"/>
                  <a:pt x="455" y="28"/>
                </a:cubicBezTo>
                <a:cubicBezTo>
                  <a:pt x="788" y="352"/>
                  <a:pt x="788" y="352"/>
                  <a:pt x="788" y="352"/>
                </a:cubicBezTo>
                <a:cubicBezTo>
                  <a:pt x="817" y="380"/>
                  <a:pt x="817" y="426"/>
                  <a:pt x="789" y="455"/>
                </a:cubicBezTo>
                <a:cubicBezTo>
                  <a:pt x="466" y="788"/>
                  <a:pt x="466" y="788"/>
                  <a:pt x="466" y="788"/>
                </a:cubicBezTo>
                <a:cubicBezTo>
                  <a:pt x="438" y="816"/>
                  <a:pt x="392" y="817"/>
                  <a:pt x="363" y="789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rgbClr val="A2D4DB"/>
            </a:solidFill>
          </a:ln>
        </p:spPr>
        <p:txBody>
          <a:bodyPr lIns="51435" tIns="25718" rIns="51435" bIns="2571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760">
              <a:latin typeface="+mj-lt"/>
            </a:endParaRPr>
          </a:p>
        </p:txBody>
      </p:sp>
      <p:sp>
        <p:nvSpPr>
          <p:cNvPr id="17" name="Freeform 13">
            <a:extLst>
              <a:ext uri="{FF2B5EF4-FFF2-40B4-BE49-F238E27FC236}">
                <a16:creationId xmlns:a16="http://schemas.microsoft.com/office/drawing/2014/main" id="{91B79A0C-C621-40B4-848D-F481B80C4C03}"/>
              </a:ext>
            </a:extLst>
          </p:cNvPr>
          <p:cNvSpPr>
            <a:spLocks/>
          </p:cNvSpPr>
          <p:nvPr/>
        </p:nvSpPr>
        <p:spPr bwMode="auto">
          <a:xfrm>
            <a:off x="5564052" y="933450"/>
            <a:ext cx="1425145" cy="1421181"/>
          </a:xfrm>
          <a:custGeom>
            <a:avLst/>
            <a:gdLst>
              <a:gd name="T0" fmla="*/ 363 w 817"/>
              <a:gd name="T1" fmla="*/ 789 h 817"/>
              <a:gd name="T2" fmla="*/ 29 w 817"/>
              <a:gd name="T3" fmla="*/ 465 h 817"/>
              <a:gd name="T4" fmla="*/ 28 w 817"/>
              <a:gd name="T5" fmla="*/ 363 h 817"/>
              <a:gd name="T6" fmla="*/ 352 w 817"/>
              <a:gd name="T7" fmla="*/ 30 h 817"/>
              <a:gd name="T8" fmla="*/ 455 w 817"/>
              <a:gd name="T9" fmla="*/ 28 h 817"/>
              <a:gd name="T10" fmla="*/ 788 w 817"/>
              <a:gd name="T11" fmla="*/ 352 h 817"/>
              <a:gd name="T12" fmla="*/ 789 w 817"/>
              <a:gd name="T13" fmla="*/ 455 h 817"/>
              <a:gd name="T14" fmla="*/ 465 w 817"/>
              <a:gd name="T15" fmla="*/ 788 h 817"/>
              <a:gd name="T16" fmla="*/ 363 w 817"/>
              <a:gd name="T17" fmla="*/ 789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17" h="817">
                <a:moveTo>
                  <a:pt x="363" y="789"/>
                </a:moveTo>
                <a:cubicBezTo>
                  <a:pt x="29" y="465"/>
                  <a:pt x="29" y="465"/>
                  <a:pt x="29" y="465"/>
                </a:cubicBezTo>
                <a:cubicBezTo>
                  <a:pt x="1" y="437"/>
                  <a:pt x="0" y="391"/>
                  <a:pt x="28" y="363"/>
                </a:cubicBezTo>
                <a:cubicBezTo>
                  <a:pt x="352" y="30"/>
                  <a:pt x="352" y="30"/>
                  <a:pt x="352" y="30"/>
                </a:cubicBezTo>
                <a:cubicBezTo>
                  <a:pt x="380" y="1"/>
                  <a:pt x="426" y="0"/>
                  <a:pt x="455" y="28"/>
                </a:cubicBezTo>
                <a:cubicBezTo>
                  <a:pt x="788" y="352"/>
                  <a:pt x="788" y="352"/>
                  <a:pt x="788" y="352"/>
                </a:cubicBezTo>
                <a:cubicBezTo>
                  <a:pt x="816" y="380"/>
                  <a:pt x="817" y="426"/>
                  <a:pt x="789" y="455"/>
                </a:cubicBezTo>
                <a:cubicBezTo>
                  <a:pt x="465" y="788"/>
                  <a:pt x="465" y="788"/>
                  <a:pt x="465" y="788"/>
                </a:cubicBezTo>
                <a:cubicBezTo>
                  <a:pt x="437" y="816"/>
                  <a:pt x="391" y="817"/>
                  <a:pt x="363" y="7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51435" tIns="25718" rIns="51435" bIns="2571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760">
              <a:latin typeface="+mj-lt"/>
            </a:endParaRPr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D02D2EDA-EBC1-4AC1-A802-532D82713CC1}"/>
              </a:ext>
            </a:extLst>
          </p:cNvPr>
          <p:cNvSpPr>
            <a:spLocks/>
          </p:cNvSpPr>
          <p:nvPr/>
        </p:nvSpPr>
        <p:spPr bwMode="auto">
          <a:xfrm>
            <a:off x="517573" y="2618253"/>
            <a:ext cx="1441001" cy="414263"/>
          </a:xfrm>
          <a:custGeom>
            <a:avLst/>
            <a:gdLst>
              <a:gd name="T0" fmla="*/ 930 w 969"/>
              <a:gd name="T1" fmla="*/ 70 h 278"/>
              <a:gd name="T2" fmla="*/ 888 w 969"/>
              <a:gd name="T3" fmla="*/ 0 h 278"/>
              <a:gd name="T4" fmla="*/ 886 w 969"/>
              <a:gd name="T5" fmla="*/ 0 h 278"/>
              <a:gd name="T6" fmla="*/ 1 w 969"/>
              <a:gd name="T7" fmla="*/ 0 h 278"/>
              <a:gd name="T8" fmla="*/ 41 w 969"/>
              <a:gd name="T9" fmla="*/ 70 h 278"/>
              <a:gd name="T10" fmla="*/ 82 w 969"/>
              <a:gd name="T11" fmla="*/ 140 h 278"/>
              <a:gd name="T12" fmla="*/ 41 w 969"/>
              <a:gd name="T13" fmla="*/ 210 h 278"/>
              <a:gd name="T14" fmla="*/ 0 w 969"/>
              <a:gd name="T15" fmla="*/ 278 h 278"/>
              <a:gd name="T16" fmla="*/ 886 w 969"/>
              <a:gd name="T17" fmla="*/ 278 h 278"/>
              <a:gd name="T18" fmla="*/ 887 w 969"/>
              <a:gd name="T19" fmla="*/ 278 h 278"/>
              <a:gd name="T20" fmla="*/ 928 w 969"/>
              <a:gd name="T21" fmla="*/ 210 h 278"/>
              <a:gd name="T22" fmla="*/ 969 w 969"/>
              <a:gd name="T23" fmla="*/ 140 h 278"/>
              <a:gd name="T24" fmla="*/ 930 w 969"/>
              <a:gd name="T25" fmla="*/ 7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69" h="278">
                <a:moveTo>
                  <a:pt x="930" y="70"/>
                </a:moveTo>
                <a:lnTo>
                  <a:pt x="888" y="0"/>
                </a:lnTo>
                <a:lnTo>
                  <a:pt x="886" y="0"/>
                </a:lnTo>
                <a:lnTo>
                  <a:pt x="1" y="0"/>
                </a:lnTo>
                <a:lnTo>
                  <a:pt x="41" y="70"/>
                </a:lnTo>
                <a:lnTo>
                  <a:pt x="82" y="140"/>
                </a:lnTo>
                <a:lnTo>
                  <a:pt x="41" y="210"/>
                </a:lnTo>
                <a:lnTo>
                  <a:pt x="0" y="278"/>
                </a:lnTo>
                <a:lnTo>
                  <a:pt x="886" y="278"/>
                </a:lnTo>
                <a:lnTo>
                  <a:pt x="887" y="278"/>
                </a:lnTo>
                <a:lnTo>
                  <a:pt x="928" y="210"/>
                </a:lnTo>
                <a:lnTo>
                  <a:pt x="969" y="140"/>
                </a:lnTo>
                <a:lnTo>
                  <a:pt x="930" y="7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51435" tIns="25718" rIns="51435" bIns="2571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760">
              <a:latin typeface="+mj-lt"/>
            </a:endParaRPr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4AB744F5-8B26-40D8-AEB1-74FF8515AF16}"/>
              </a:ext>
            </a:extLst>
          </p:cNvPr>
          <p:cNvSpPr>
            <a:spLocks/>
          </p:cNvSpPr>
          <p:nvPr/>
        </p:nvSpPr>
        <p:spPr bwMode="auto">
          <a:xfrm>
            <a:off x="2196428" y="2618253"/>
            <a:ext cx="1441003" cy="414263"/>
          </a:xfrm>
          <a:custGeom>
            <a:avLst/>
            <a:gdLst>
              <a:gd name="T0" fmla="*/ 930 w 969"/>
              <a:gd name="T1" fmla="*/ 70 h 278"/>
              <a:gd name="T2" fmla="*/ 889 w 969"/>
              <a:gd name="T3" fmla="*/ 0 h 278"/>
              <a:gd name="T4" fmla="*/ 886 w 969"/>
              <a:gd name="T5" fmla="*/ 0 h 278"/>
              <a:gd name="T6" fmla="*/ 1 w 969"/>
              <a:gd name="T7" fmla="*/ 0 h 278"/>
              <a:gd name="T8" fmla="*/ 42 w 969"/>
              <a:gd name="T9" fmla="*/ 70 h 278"/>
              <a:gd name="T10" fmla="*/ 82 w 969"/>
              <a:gd name="T11" fmla="*/ 140 h 278"/>
              <a:gd name="T12" fmla="*/ 41 w 969"/>
              <a:gd name="T13" fmla="*/ 210 h 278"/>
              <a:gd name="T14" fmla="*/ 0 w 969"/>
              <a:gd name="T15" fmla="*/ 278 h 278"/>
              <a:gd name="T16" fmla="*/ 886 w 969"/>
              <a:gd name="T17" fmla="*/ 278 h 278"/>
              <a:gd name="T18" fmla="*/ 887 w 969"/>
              <a:gd name="T19" fmla="*/ 278 h 278"/>
              <a:gd name="T20" fmla="*/ 928 w 969"/>
              <a:gd name="T21" fmla="*/ 210 h 278"/>
              <a:gd name="T22" fmla="*/ 969 w 969"/>
              <a:gd name="T23" fmla="*/ 140 h 278"/>
              <a:gd name="T24" fmla="*/ 930 w 969"/>
              <a:gd name="T25" fmla="*/ 7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69" h="278">
                <a:moveTo>
                  <a:pt x="930" y="70"/>
                </a:moveTo>
                <a:lnTo>
                  <a:pt x="889" y="0"/>
                </a:lnTo>
                <a:lnTo>
                  <a:pt x="886" y="0"/>
                </a:lnTo>
                <a:lnTo>
                  <a:pt x="1" y="0"/>
                </a:lnTo>
                <a:lnTo>
                  <a:pt x="42" y="70"/>
                </a:lnTo>
                <a:lnTo>
                  <a:pt x="82" y="140"/>
                </a:lnTo>
                <a:lnTo>
                  <a:pt x="41" y="210"/>
                </a:lnTo>
                <a:lnTo>
                  <a:pt x="0" y="278"/>
                </a:lnTo>
                <a:lnTo>
                  <a:pt x="886" y="278"/>
                </a:lnTo>
                <a:lnTo>
                  <a:pt x="887" y="278"/>
                </a:lnTo>
                <a:lnTo>
                  <a:pt x="928" y="210"/>
                </a:lnTo>
                <a:lnTo>
                  <a:pt x="969" y="140"/>
                </a:lnTo>
                <a:lnTo>
                  <a:pt x="930" y="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51435" tIns="25718" rIns="51435" bIns="2571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760">
              <a:latin typeface="+mj-lt"/>
            </a:endParaRPr>
          </a:p>
        </p:txBody>
      </p:sp>
      <p:sp>
        <p:nvSpPr>
          <p:cNvPr id="20" name="Freeform 7">
            <a:extLst>
              <a:ext uri="{FF2B5EF4-FFF2-40B4-BE49-F238E27FC236}">
                <a16:creationId xmlns:a16="http://schemas.microsoft.com/office/drawing/2014/main" id="{57B96159-AC26-4664-82E9-02881FCEB461}"/>
              </a:ext>
            </a:extLst>
          </p:cNvPr>
          <p:cNvSpPr>
            <a:spLocks/>
          </p:cNvSpPr>
          <p:nvPr/>
        </p:nvSpPr>
        <p:spPr bwMode="auto">
          <a:xfrm>
            <a:off x="3877267" y="2618253"/>
            <a:ext cx="1442984" cy="414263"/>
          </a:xfrm>
          <a:custGeom>
            <a:avLst/>
            <a:gdLst>
              <a:gd name="T0" fmla="*/ 930 w 971"/>
              <a:gd name="T1" fmla="*/ 70 h 278"/>
              <a:gd name="T2" fmla="*/ 889 w 971"/>
              <a:gd name="T3" fmla="*/ 0 h 278"/>
              <a:gd name="T4" fmla="*/ 886 w 971"/>
              <a:gd name="T5" fmla="*/ 0 h 278"/>
              <a:gd name="T6" fmla="*/ 1 w 971"/>
              <a:gd name="T7" fmla="*/ 0 h 278"/>
              <a:gd name="T8" fmla="*/ 42 w 971"/>
              <a:gd name="T9" fmla="*/ 70 h 278"/>
              <a:gd name="T10" fmla="*/ 83 w 971"/>
              <a:gd name="T11" fmla="*/ 140 h 278"/>
              <a:gd name="T12" fmla="*/ 41 w 971"/>
              <a:gd name="T13" fmla="*/ 210 h 278"/>
              <a:gd name="T14" fmla="*/ 0 w 971"/>
              <a:gd name="T15" fmla="*/ 278 h 278"/>
              <a:gd name="T16" fmla="*/ 886 w 971"/>
              <a:gd name="T17" fmla="*/ 278 h 278"/>
              <a:gd name="T18" fmla="*/ 888 w 971"/>
              <a:gd name="T19" fmla="*/ 278 h 278"/>
              <a:gd name="T20" fmla="*/ 930 w 971"/>
              <a:gd name="T21" fmla="*/ 210 h 278"/>
              <a:gd name="T22" fmla="*/ 971 w 971"/>
              <a:gd name="T23" fmla="*/ 140 h 278"/>
              <a:gd name="T24" fmla="*/ 930 w 971"/>
              <a:gd name="T25" fmla="*/ 7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71" h="278">
                <a:moveTo>
                  <a:pt x="930" y="70"/>
                </a:moveTo>
                <a:lnTo>
                  <a:pt x="889" y="0"/>
                </a:lnTo>
                <a:lnTo>
                  <a:pt x="886" y="0"/>
                </a:lnTo>
                <a:lnTo>
                  <a:pt x="1" y="0"/>
                </a:lnTo>
                <a:lnTo>
                  <a:pt x="42" y="70"/>
                </a:lnTo>
                <a:lnTo>
                  <a:pt x="83" y="140"/>
                </a:lnTo>
                <a:lnTo>
                  <a:pt x="41" y="210"/>
                </a:lnTo>
                <a:lnTo>
                  <a:pt x="0" y="278"/>
                </a:lnTo>
                <a:lnTo>
                  <a:pt x="886" y="278"/>
                </a:lnTo>
                <a:lnTo>
                  <a:pt x="888" y="278"/>
                </a:lnTo>
                <a:lnTo>
                  <a:pt x="930" y="210"/>
                </a:lnTo>
                <a:lnTo>
                  <a:pt x="971" y="140"/>
                </a:lnTo>
                <a:lnTo>
                  <a:pt x="930" y="7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51435" tIns="25718" rIns="51435" bIns="2571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760">
              <a:latin typeface="+mj-lt"/>
            </a:endParaRP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41CCF4FF-D833-46D0-8CFD-1C64AED1CB96}"/>
              </a:ext>
            </a:extLst>
          </p:cNvPr>
          <p:cNvSpPr>
            <a:spLocks/>
          </p:cNvSpPr>
          <p:nvPr/>
        </p:nvSpPr>
        <p:spPr bwMode="auto">
          <a:xfrm>
            <a:off x="5562070" y="2618253"/>
            <a:ext cx="1441003" cy="414263"/>
          </a:xfrm>
          <a:custGeom>
            <a:avLst/>
            <a:gdLst>
              <a:gd name="T0" fmla="*/ 929 w 970"/>
              <a:gd name="T1" fmla="*/ 70 h 278"/>
              <a:gd name="T2" fmla="*/ 888 w 970"/>
              <a:gd name="T3" fmla="*/ 0 h 278"/>
              <a:gd name="T4" fmla="*/ 887 w 970"/>
              <a:gd name="T5" fmla="*/ 0 h 278"/>
              <a:gd name="T6" fmla="*/ 0 w 970"/>
              <a:gd name="T7" fmla="*/ 0 h 278"/>
              <a:gd name="T8" fmla="*/ 41 w 970"/>
              <a:gd name="T9" fmla="*/ 70 h 278"/>
              <a:gd name="T10" fmla="*/ 82 w 970"/>
              <a:gd name="T11" fmla="*/ 140 h 278"/>
              <a:gd name="T12" fmla="*/ 41 w 970"/>
              <a:gd name="T13" fmla="*/ 210 h 278"/>
              <a:gd name="T14" fmla="*/ 0 w 970"/>
              <a:gd name="T15" fmla="*/ 278 h 278"/>
              <a:gd name="T16" fmla="*/ 887 w 970"/>
              <a:gd name="T17" fmla="*/ 278 h 278"/>
              <a:gd name="T18" fmla="*/ 888 w 970"/>
              <a:gd name="T19" fmla="*/ 278 h 278"/>
              <a:gd name="T20" fmla="*/ 929 w 970"/>
              <a:gd name="T21" fmla="*/ 210 h 278"/>
              <a:gd name="T22" fmla="*/ 970 w 970"/>
              <a:gd name="T23" fmla="*/ 140 h 278"/>
              <a:gd name="T24" fmla="*/ 929 w 970"/>
              <a:gd name="T25" fmla="*/ 7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70" h="278">
                <a:moveTo>
                  <a:pt x="929" y="70"/>
                </a:moveTo>
                <a:lnTo>
                  <a:pt x="888" y="0"/>
                </a:lnTo>
                <a:lnTo>
                  <a:pt x="887" y="0"/>
                </a:lnTo>
                <a:lnTo>
                  <a:pt x="0" y="0"/>
                </a:lnTo>
                <a:lnTo>
                  <a:pt x="41" y="70"/>
                </a:lnTo>
                <a:lnTo>
                  <a:pt x="82" y="140"/>
                </a:lnTo>
                <a:lnTo>
                  <a:pt x="41" y="210"/>
                </a:lnTo>
                <a:lnTo>
                  <a:pt x="0" y="278"/>
                </a:lnTo>
                <a:lnTo>
                  <a:pt x="887" y="278"/>
                </a:lnTo>
                <a:lnTo>
                  <a:pt x="888" y="278"/>
                </a:lnTo>
                <a:lnTo>
                  <a:pt x="929" y="210"/>
                </a:lnTo>
                <a:lnTo>
                  <a:pt x="970" y="140"/>
                </a:lnTo>
                <a:lnTo>
                  <a:pt x="929" y="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51435" tIns="25718" rIns="51435" bIns="2571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760">
              <a:latin typeface="+mj-lt"/>
            </a:endParaRPr>
          </a:p>
        </p:txBody>
      </p:sp>
      <p:sp>
        <p:nvSpPr>
          <p:cNvPr id="22" name="Freeform 9">
            <a:extLst>
              <a:ext uri="{FF2B5EF4-FFF2-40B4-BE49-F238E27FC236}">
                <a16:creationId xmlns:a16="http://schemas.microsoft.com/office/drawing/2014/main" id="{C358CF78-3197-4F48-ACF9-0E11F2F646D4}"/>
              </a:ext>
            </a:extLst>
          </p:cNvPr>
          <p:cNvSpPr>
            <a:spLocks/>
          </p:cNvSpPr>
          <p:nvPr/>
        </p:nvSpPr>
        <p:spPr bwMode="auto">
          <a:xfrm>
            <a:off x="7248856" y="2618253"/>
            <a:ext cx="1442984" cy="414263"/>
          </a:xfrm>
          <a:custGeom>
            <a:avLst/>
            <a:gdLst>
              <a:gd name="T0" fmla="*/ 929 w 970"/>
              <a:gd name="T1" fmla="*/ 70 h 278"/>
              <a:gd name="T2" fmla="*/ 888 w 970"/>
              <a:gd name="T3" fmla="*/ 0 h 278"/>
              <a:gd name="T4" fmla="*/ 887 w 970"/>
              <a:gd name="T5" fmla="*/ 0 h 278"/>
              <a:gd name="T6" fmla="*/ 0 w 970"/>
              <a:gd name="T7" fmla="*/ 0 h 278"/>
              <a:gd name="T8" fmla="*/ 41 w 970"/>
              <a:gd name="T9" fmla="*/ 70 h 278"/>
              <a:gd name="T10" fmla="*/ 83 w 970"/>
              <a:gd name="T11" fmla="*/ 140 h 278"/>
              <a:gd name="T12" fmla="*/ 41 w 970"/>
              <a:gd name="T13" fmla="*/ 210 h 278"/>
              <a:gd name="T14" fmla="*/ 0 w 970"/>
              <a:gd name="T15" fmla="*/ 278 h 278"/>
              <a:gd name="T16" fmla="*/ 887 w 970"/>
              <a:gd name="T17" fmla="*/ 278 h 278"/>
              <a:gd name="T18" fmla="*/ 888 w 970"/>
              <a:gd name="T19" fmla="*/ 278 h 278"/>
              <a:gd name="T20" fmla="*/ 929 w 970"/>
              <a:gd name="T21" fmla="*/ 210 h 278"/>
              <a:gd name="T22" fmla="*/ 970 w 970"/>
              <a:gd name="T23" fmla="*/ 140 h 278"/>
              <a:gd name="T24" fmla="*/ 929 w 970"/>
              <a:gd name="T25" fmla="*/ 7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70" h="278">
                <a:moveTo>
                  <a:pt x="929" y="70"/>
                </a:moveTo>
                <a:lnTo>
                  <a:pt x="888" y="0"/>
                </a:lnTo>
                <a:lnTo>
                  <a:pt x="887" y="0"/>
                </a:lnTo>
                <a:lnTo>
                  <a:pt x="0" y="0"/>
                </a:lnTo>
                <a:lnTo>
                  <a:pt x="41" y="70"/>
                </a:lnTo>
                <a:lnTo>
                  <a:pt x="83" y="140"/>
                </a:lnTo>
                <a:lnTo>
                  <a:pt x="41" y="210"/>
                </a:lnTo>
                <a:lnTo>
                  <a:pt x="0" y="278"/>
                </a:lnTo>
                <a:lnTo>
                  <a:pt x="887" y="278"/>
                </a:lnTo>
                <a:lnTo>
                  <a:pt x="888" y="278"/>
                </a:lnTo>
                <a:lnTo>
                  <a:pt x="929" y="210"/>
                </a:lnTo>
                <a:lnTo>
                  <a:pt x="970" y="140"/>
                </a:lnTo>
                <a:lnTo>
                  <a:pt x="929" y="7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51435" tIns="25718" rIns="51435" bIns="2571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760">
              <a:latin typeface="+mj-lt"/>
            </a:endParaRP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144ED353-01E4-4CB8-A6BE-681876F1EBE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27481" y="3416872"/>
            <a:ext cx="1423163" cy="126958"/>
          </a:xfrm>
        </p:spPr>
        <p:txBody>
          <a:bodyPr wrap="square" lIns="0" tIns="0" rIns="0" bIns="0" anchor="t">
            <a:sp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None/>
              <a:defRPr lang="en-US" sz="825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2B3EC922-F72E-4B3F-93BA-E95CD3960E79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2206339" y="3416872"/>
            <a:ext cx="1423163" cy="126958"/>
          </a:xfrm>
        </p:spPr>
        <p:txBody>
          <a:bodyPr wrap="square" lIns="0" tIns="0" rIns="0" bIns="0" anchor="t">
            <a:sp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None/>
              <a:defRPr lang="en-US" sz="825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AB21236D-43CF-49D1-A70B-81DB1317BE5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887178" y="3416872"/>
            <a:ext cx="1423163" cy="126958"/>
          </a:xfrm>
        </p:spPr>
        <p:txBody>
          <a:bodyPr wrap="square" lIns="0" tIns="0" rIns="0" bIns="0" anchor="t">
            <a:sp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None/>
              <a:defRPr lang="en-US" sz="825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E5297D22-2973-4060-BF95-F54DBD6CD8B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566034" y="3416872"/>
            <a:ext cx="1423163" cy="126958"/>
          </a:xfrm>
        </p:spPr>
        <p:txBody>
          <a:bodyPr wrap="square" lIns="0" tIns="0" rIns="0" bIns="0" anchor="t">
            <a:sp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None/>
              <a:defRPr lang="en-US" sz="825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1E91C6E5-6869-4E87-BFF7-A18B3126BF9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242908" y="3416872"/>
            <a:ext cx="1423163" cy="126958"/>
          </a:xfrm>
          <a:ln>
            <a:noFill/>
          </a:ln>
        </p:spPr>
        <p:txBody>
          <a:bodyPr wrap="square" lIns="0" tIns="0" rIns="0" bIns="0" anchor="t">
            <a:sp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None/>
              <a:defRPr lang="en-US" sz="825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4E37E97A-8596-407B-B499-DC87B31CB76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27481" y="3158856"/>
            <a:ext cx="1423163" cy="184666"/>
          </a:xfrm>
        </p:spPr>
        <p:txBody>
          <a:bodyPr wrap="square" lIns="0" tIns="0" rIns="0" bIns="0" anchor="t">
            <a:spAutoFit/>
          </a:bodyPr>
          <a:lstStyle>
            <a:lvl1pPr mar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200" b="1" kern="120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6C056FEF-6475-453F-92C0-C6034D94419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206339" y="3158856"/>
            <a:ext cx="1423163" cy="184666"/>
          </a:xfrm>
        </p:spPr>
        <p:txBody>
          <a:bodyPr wrap="square" lIns="0" tIns="0" rIns="0" bIns="0" anchor="t">
            <a:spAutoFit/>
          </a:bodyPr>
          <a:lstStyle>
            <a:lvl1pPr mar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200" b="1" kern="1200" dirty="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AE0C1AA6-C9FA-4BED-BC07-A55A6400EED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887178" y="3158856"/>
            <a:ext cx="1423163" cy="184666"/>
          </a:xfrm>
        </p:spPr>
        <p:txBody>
          <a:bodyPr wrap="square" lIns="0" tIns="0" rIns="0" bIns="0" anchor="t">
            <a:spAutoFit/>
          </a:bodyPr>
          <a:lstStyle>
            <a:lvl1pPr mar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200" b="1" kern="120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2D4661A6-E505-40E2-8D1B-187E6E24F34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566034" y="3158856"/>
            <a:ext cx="1423163" cy="184666"/>
          </a:xfrm>
        </p:spPr>
        <p:txBody>
          <a:bodyPr wrap="square" lIns="0" tIns="0" rIns="0" bIns="0" anchor="t">
            <a:spAutoFit/>
          </a:bodyPr>
          <a:lstStyle>
            <a:lvl1pPr mar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200" b="1" kern="1200" dirty="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76B0F756-132A-421B-8CC5-9745A8FE7822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242908" y="3158856"/>
            <a:ext cx="1423163" cy="184666"/>
          </a:xfrm>
          <a:ln>
            <a:noFill/>
          </a:ln>
        </p:spPr>
        <p:txBody>
          <a:bodyPr wrap="square" lIns="0" tIns="0" rIns="0" bIns="0" anchor="t">
            <a:spAutoFit/>
          </a:bodyPr>
          <a:lstStyle>
            <a:lvl1pPr mar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200" b="1" kern="120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D6FD478B-62C8-463A-BB34-D0E455503DF8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704442" y="2744592"/>
            <a:ext cx="1069243" cy="161583"/>
          </a:xfrm>
        </p:spPr>
        <p:txBody>
          <a:bodyPr wrap="square" lIns="0" tIns="0" rIns="0" bIns="0" anchor="ctr">
            <a:sp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None/>
              <a:defRPr lang="en-US" sz="105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E98EA904-509C-489F-B36B-C7423D81C0B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2383299" y="2744592"/>
            <a:ext cx="1069243" cy="161583"/>
          </a:xfrm>
        </p:spPr>
        <p:txBody>
          <a:bodyPr wrap="square" lIns="0" tIns="0" rIns="0" bIns="0" anchor="ctr">
            <a:sp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None/>
              <a:defRPr lang="en-US" sz="105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96797388-DA8F-4B2E-A954-B5A5CD6CD003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064139" y="2744592"/>
            <a:ext cx="1069243" cy="161583"/>
          </a:xfrm>
        </p:spPr>
        <p:txBody>
          <a:bodyPr wrap="square" lIns="0" tIns="0" rIns="0" bIns="0" anchor="ctr">
            <a:sp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None/>
              <a:defRPr lang="en-US" sz="105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8213D791-EC59-49D2-AA33-04C4E7C3F68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5742995" y="2744592"/>
            <a:ext cx="1069243" cy="161583"/>
          </a:xfrm>
        </p:spPr>
        <p:txBody>
          <a:bodyPr wrap="square" lIns="0" tIns="0" rIns="0" bIns="0" anchor="ctr">
            <a:sp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None/>
              <a:defRPr lang="en-US" sz="105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DF1F3A09-392C-4650-B970-0EF1C8F21C24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7419869" y="2744592"/>
            <a:ext cx="1069243" cy="161583"/>
          </a:xfrm>
          <a:ln>
            <a:noFill/>
          </a:ln>
        </p:spPr>
        <p:txBody>
          <a:bodyPr wrap="square" lIns="0" tIns="0" rIns="0" bIns="0" anchor="ctr">
            <a:sp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None/>
              <a:defRPr lang="en-US" sz="105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</p:spTree>
    <p:extLst>
      <p:ext uri="{BB962C8B-B14F-4D97-AF65-F5344CB8AC3E}">
        <p14:creationId xmlns:p14="http://schemas.microsoft.com/office/powerpoint/2010/main" val="3067785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8D7B7AA2-A2BA-4DD5-A0B9-23CE45BDD99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2281429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7" imgH="348" progId="TCLayout.ActiveDocument.1">
                  <p:embed/>
                </p:oleObj>
              </mc:Choice>
              <mc:Fallback>
                <p:oleObj name="think-cell Slide" r:id="rId4" imgW="347" imgH="348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8D7B7AA2-A2BA-4DD5-A0B9-23CE45BDD9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92ECE0A0-056C-4C31-9AA5-5F7282CC9C2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100" b="1" i="0" baseline="0" dirty="0">
              <a:latin typeface="Segoe UI" panose="020B0502040204020203" pitchFamily="34" charset="0"/>
              <a:ea typeface="+mj-ea"/>
              <a:cs typeface="+mj-cs"/>
              <a:sym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F53B04-A1E0-4235-8379-A72737B26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721" y="184194"/>
            <a:ext cx="8492558" cy="290849"/>
          </a:xfrm>
        </p:spPr>
        <p:txBody>
          <a:bodyPr wrap="square" lIns="0" tIns="0" rIns="0" bIns="0" anchor="t">
            <a:spAutoFit/>
          </a:bodyPr>
          <a:lstStyle>
            <a:lvl1pPr marL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989D23-48DC-4978-876D-6E34A057AC5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720" y="757237"/>
            <a:ext cx="8492558" cy="3690938"/>
          </a:xfrm>
        </p:spPr>
        <p:txBody>
          <a:bodyPr wrap="square" lIns="0" tIns="0" rIns="0" bIns="0"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−"/>
              <a:defRPr sz="120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AD16637A-6BC9-4187-9FA1-DF50BC9524B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2126" y="4875451"/>
            <a:ext cx="2234450" cy="26804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ABB01E3-5378-4F42-95FB-EB00267E6DC4}"/>
              </a:ext>
            </a:extLst>
          </p:cNvPr>
          <p:cNvSpPr/>
          <p:nvPr/>
        </p:nvSpPr>
        <p:spPr>
          <a:xfrm>
            <a:off x="8912258" y="4875451"/>
            <a:ext cx="231741" cy="2680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85" name="Slide Number Placeholder 5">
            <a:extLst>
              <a:ext uri="{FF2B5EF4-FFF2-40B4-BE49-F238E27FC236}">
                <a16:creationId xmlns:a16="http://schemas.microsoft.com/office/drawing/2014/main" id="{F928F200-2E08-489C-A08F-6FEA239CCC74}"/>
              </a:ext>
            </a:extLst>
          </p:cNvPr>
          <p:cNvSpPr txBox="1">
            <a:spLocks/>
          </p:cNvSpPr>
          <p:nvPr/>
        </p:nvSpPr>
        <p:spPr>
          <a:xfrm>
            <a:off x="8927224" y="4963309"/>
            <a:ext cx="201810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DF375FF-E3D9-4885-B6AC-DEBBCC0A97C4}" type="slidenum">
              <a:rPr lang="en-US" sz="600" smtClean="0">
                <a:solidFill>
                  <a:schemeClr val="bg1"/>
                </a:solidFill>
              </a:rPr>
              <a:pPr algn="ctr"/>
              <a:t>‹#›</a:t>
            </a:fld>
            <a:endParaRPr lang="en-US" sz="600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EC4B786-C72B-4A14-BB0C-0E6BEB1920DD}"/>
              </a:ext>
            </a:extLst>
          </p:cNvPr>
          <p:cNvCxnSpPr>
            <a:cxnSpLocks/>
          </p:cNvCxnSpPr>
          <p:nvPr/>
        </p:nvCxnSpPr>
        <p:spPr>
          <a:xfrm>
            <a:off x="1" y="4875452"/>
            <a:ext cx="914399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295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8D7B7AA2-A2BA-4DD5-A0B9-23CE45BDD99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35366051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7" imgH="348" progId="TCLayout.ActiveDocument.1">
                  <p:embed/>
                </p:oleObj>
              </mc:Choice>
              <mc:Fallback>
                <p:oleObj name="think-cell Slide" r:id="rId4" imgW="347" imgH="348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8D7B7AA2-A2BA-4DD5-A0B9-23CE45BDD9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92ECE0A0-056C-4C31-9AA5-5F7282CC9C2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100" b="1" i="0" baseline="0" dirty="0">
              <a:latin typeface="Segoe UI" panose="020B0502040204020203" pitchFamily="34" charset="0"/>
              <a:ea typeface="+mj-ea"/>
              <a:cs typeface="+mj-cs"/>
              <a:sym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F53B04-A1E0-4235-8379-A72737B26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721" y="184194"/>
            <a:ext cx="8492558" cy="290849"/>
          </a:xfrm>
        </p:spPr>
        <p:txBody>
          <a:bodyPr wrap="square" lIns="0" tIns="0" rIns="0" bIns="0" anchor="t">
            <a:spAutoFit/>
          </a:bodyPr>
          <a:lstStyle>
            <a:lvl1pPr marL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AD16637A-6BC9-4187-9FA1-DF50BC9524B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2126" y="4875451"/>
            <a:ext cx="2234450" cy="26804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ABB01E3-5378-4F42-95FB-EB00267E6DC4}"/>
              </a:ext>
            </a:extLst>
          </p:cNvPr>
          <p:cNvSpPr/>
          <p:nvPr/>
        </p:nvSpPr>
        <p:spPr>
          <a:xfrm>
            <a:off x="8912258" y="4875451"/>
            <a:ext cx="231741" cy="2680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85" name="Slide Number Placeholder 5">
            <a:extLst>
              <a:ext uri="{FF2B5EF4-FFF2-40B4-BE49-F238E27FC236}">
                <a16:creationId xmlns:a16="http://schemas.microsoft.com/office/drawing/2014/main" id="{F928F200-2E08-489C-A08F-6FEA239CCC74}"/>
              </a:ext>
            </a:extLst>
          </p:cNvPr>
          <p:cNvSpPr txBox="1">
            <a:spLocks/>
          </p:cNvSpPr>
          <p:nvPr/>
        </p:nvSpPr>
        <p:spPr>
          <a:xfrm>
            <a:off x="8927224" y="4963309"/>
            <a:ext cx="201810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DF375FF-E3D9-4885-B6AC-DEBBCC0A97C4}" type="slidenum">
              <a:rPr lang="en-US" sz="600" smtClean="0">
                <a:solidFill>
                  <a:schemeClr val="bg1"/>
                </a:solidFill>
              </a:rPr>
              <a:pPr algn="ctr"/>
              <a:t>‹#›</a:t>
            </a:fld>
            <a:endParaRPr lang="en-US" sz="600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EC4B786-C72B-4A14-BB0C-0E6BEB1920DD}"/>
              </a:ext>
            </a:extLst>
          </p:cNvPr>
          <p:cNvCxnSpPr>
            <a:cxnSpLocks/>
          </p:cNvCxnSpPr>
          <p:nvPr/>
        </p:nvCxnSpPr>
        <p:spPr>
          <a:xfrm>
            <a:off x="1" y="4875452"/>
            <a:ext cx="914399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FBBE795-6129-47AB-ACEB-A5782E9E6F95}"/>
              </a:ext>
            </a:extLst>
          </p:cNvPr>
          <p:cNvSpPr>
            <a:spLocks noChangeAspect="1"/>
          </p:cNvSpPr>
          <p:nvPr/>
        </p:nvSpPr>
        <p:spPr>
          <a:xfrm>
            <a:off x="1050015" y="807704"/>
            <a:ext cx="671745" cy="671744"/>
          </a:xfrm>
          <a:custGeom>
            <a:avLst/>
            <a:gdLst>
              <a:gd name="connsiteX0" fmla="*/ 0 w 924718"/>
              <a:gd name="connsiteY0" fmla="*/ 462359 h 924718"/>
              <a:gd name="connsiteX1" fmla="*/ 462359 w 924718"/>
              <a:gd name="connsiteY1" fmla="*/ 0 h 924718"/>
              <a:gd name="connsiteX2" fmla="*/ 924718 w 924718"/>
              <a:gd name="connsiteY2" fmla="*/ 462359 h 924718"/>
              <a:gd name="connsiteX3" fmla="*/ 462359 w 924718"/>
              <a:gd name="connsiteY3" fmla="*/ 924718 h 924718"/>
              <a:gd name="connsiteX4" fmla="*/ 0 w 924718"/>
              <a:gd name="connsiteY4" fmla="*/ 462359 h 924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4718" h="924718">
                <a:moveTo>
                  <a:pt x="0" y="462359"/>
                </a:moveTo>
                <a:cubicBezTo>
                  <a:pt x="0" y="207005"/>
                  <a:pt x="207005" y="0"/>
                  <a:pt x="462359" y="0"/>
                </a:cubicBezTo>
                <a:cubicBezTo>
                  <a:pt x="717713" y="0"/>
                  <a:pt x="924718" y="207005"/>
                  <a:pt x="924718" y="462359"/>
                </a:cubicBezTo>
                <a:cubicBezTo>
                  <a:pt x="924718" y="717713"/>
                  <a:pt x="717713" y="924718"/>
                  <a:pt x="462359" y="924718"/>
                </a:cubicBezTo>
                <a:cubicBezTo>
                  <a:pt x="207005" y="924718"/>
                  <a:pt x="0" y="717713"/>
                  <a:pt x="0" y="462359"/>
                </a:cubicBezTo>
                <a:close/>
              </a:path>
            </a:pathLst>
          </a:custGeom>
          <a:solidFill>
            <a:schemeClr val="accent1"/>
          </a:solidFill>
          <a:ln w="800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endParaRPr lang="en-US" sz="150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8E6733E-4AC8-4DB4-81A4-2A81D17B4561}"/>
              </a:ext>
            </a:extLst>
          </p:cNvPr>
          <p:cNvSpPr>
            <a:spLocks noChangeAspect="1"/>
          </p:cNvSpPr>
          <p:nvPr/>
        </p:nvSpPr>
        <p:spPr>
          <a:xfrm>
            <a:off x="4708974" y="807704"/>
            <a:ext cx="671745" cy="671744"/>
          </a:xfrm>
          <a:custGeom>
            <a:avLst/>
            <a:gdLst>
              <a:gd name="connsiteX0" fmla="*/ 0 w 924718"/>
              <a:gd name="connsiteY0" fmla="*/ 462359 h 924718"/>
              <a:gd name="connsiteX1" fmla="*/ 462359 w 924718"/>
              <a:gd name="connsiteY1" fmla="*/ 0 h 924718"/>
              <a:gd name="connsiteX2" fmla="*/ 924718 w 924718"/>
              <a:gd name="connsiteY2" fmla="*/ 462359 h 924718"/>
              <a:gd name="connsiteX3" fmla="*/ 462359 w 924718"/>
              <a:gd name="connsiteY3" fmla="*/ 924718 h 924718"/>
              <a:gd name="connsiteX4" fmla="*/ 0 w 924718"/>
              <a:gd name="connsiteY4" fmla="*/ 462359 h 924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4718" h="924718">
                <a:moveTo>
                  <a:pt x="0" y="462359"/>
                </a:moveTo>
                <a:cubicBezTo>
                  <a:pt x="0" y="207005"/>
                  <a:pt x="207005" y="0"/>
                  <a:pt x="462359" y="0"/>
                </a:cubicBezTo>
                <a:cubicBezTo>
                  <a:pt x="717713" y="0"/>
                  <a:pt x="924718" y="207005"/>
                  <a:pt x="924718" y="462359"/>
                </a:cubicBezTo>
                <a:cubicBezTo>
                  <a:pt x="924718" y="717713"/>
                  <a:pt x="717713" y="924718"/>
                  <a:pt x="462359" y="924718"/>
                </a:cubicBezTo>
                <a:cubicBezTo>
                  <a:pt x="207005" y="924718"/>
                  <a:pt x="0" y="717713"/>
                  <a:pt x="0" y="462359"/>
                </a:cubicBezTo>
                <a:close/>
              </a:path>
            </a:pathLst>
          </a:custGeom>
          <a:solidFill>
            <a:schemeClr val="accent1"/>
          </a:solidFill>
          <a:ln w="800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endParaRPr lang="en-US" sz="150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C9719E7-4FC6-42F8-8D9A-D3594F44719D}"/>
              </a:ext>
            </a:extLst>
          </p:cNvPr>
          <p:cNvSpPr>
            <a:spLocks noChangeAspect="1"/>
          </p:cNvSpPr>
          <p:nvPr/>
        </p:nvSpPr>
        <p:spPr>
          <a:xfrm>
            <a:off x="1050015" y="1804930"/>
            <a:ext cx="671745" cy="671744"/>
          </a:xfrm>
          <a:custGeom>
            <a:avLst/>
            <a:gdLst>
              <a:gd name="connsiteX0" fmla="*/ 0 w 924718"/>
              <a:gd name="connsiteY0" fmla="*/ 462359 h 924718"/>
              <a:gd name="connsiteX1" fmla="*/ 462359 w 924718"/>
              <a:gd name="connsiteY1" fmla="*/ 0 h 924718"/>
              <a:gd name="connsiteX2" fmla="*/ 924718 w 924718"/>
              <a:gd name="connsiteY2" fmla="*/ 462359 h 924718"/>
              <a:gd name="connsiteX3" fmla="*/ 462359 w 924718"/>
              <a:gd name="connsiteY3" fmla="*/ 924718 h 924718"/>
              <a:gd name="connsiteX4" fmla="*/ 0 w 924718"/>
              <a:gd name="connsiteY4" fmla="*/ 462359 h 924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4718" h="924718">
                <a:moveTo>
                  <a:pt x="0" y="462359"/>
                </a:moveTo>
                <a:cubicBezTo>
                  <a:pt x="0" y="207005"/>
                  <a:pt x="207005" y="0"/>
                  <a:pt x="462359" y="0"/>
                </a:cubicBezTo>
                <a:cubicBezTo>
                  <a:pt x="717713" y="0"/>
                  <a:pt x="924718" y="207005"/>
                  <a:pt x="924718" y="462359"/>
                </a:cubicBezTo>
                <a:cubicBezTo>
                  <a:pt x="924718" y="717713"/>
                  <a:pt x="717713" y="924718"/>
                  <a:pt x="462359" y="924718"/>
                </a:cubicBezTo>
                <a:cubicBezTo>
                  <a:pt x="207005" y="924718"/>
                  <a:pt x="0" y="717713"/>
                  <a:pt x="0" y="462359"/>
                </a:cubicBezTo>
                <a:close/>
              </a:path>
            </a:pathLst>
          </a:custGeom>
          <a:solidFill>
            <a:schemeClr val="accent2"/>
          </a:solidFill>
          <a:ln w="800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endParaRPr lang="en-US" sz="150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DB8FDE1-AB93-4292-8F85-15252A1664CB}"/>
              </a:ext>
            </a:extLst>
          </p:cNvPr>
          <p:cNvSpPr>
            <a:spLocks noChangeAspect="1"/>
          </p:cNvSpPr>
          <p:nvPr/>
        </p:nvSpPr>
        <p:spPr>
          <a:xfrm>
            <a:off x="1050015" y="2802157"/>
            <a:ext cx="671745" cy="671744"/>
          </a:xfrm>
          <a:custGeom>
            <a:avLst/>
            <a:gdLst>
              <a:gd name="connsiteX0" fmla="*/ 0 w 924718"/>
              <a:gd name="connsiteY0" fmla="*/ 462359 h 924718"/>
              <a:gd name="connsiteX1" fmla="*/ 462359 w 924718"/>
              <a:gd name="connsiteY1" fmla="*/ 0 h 924718"/>
              <a:gd name="connsiteX2" fmla="*/ 924718 w 924718"/>
              <a:gd name="connsiteY2" fmla="*/ 462359 h 924718"/>
              <a:gd name="connsiteX3" fmla="*/ 462359 w 924718"/>
              <a:gd name="connsiteY3" fmla="*/ 924718 h 924718"/>
              <a:gd name="connsiteX4" fmla="*/ 0 w 924718"/>
              <a:gd name="connsiteY4" fmla="*/ 462359 h 924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4718" h="924718">
                <a:moveTo>
                  <a:pt x="0" y="462359"/>
                </a:moveTo>
                <a:cubicBezTo>
                  <a:pt x="0" y="207005"/>
                  <a:pt x="207005" y="0"/>
                  <a:pt x="462359" y="0"/>
                </a:cubicBezTo>
                <a:cubicBezTo>
                  <a:pt x="717713" y="0"/>
                  <a:pt x="924718" y="207005"/>
                  <a:pt x="924718" y="462359"/>
                </a:cubicBezTo>
                <a:cubicBezTo>
                  <a:pt x="924718" y="717713"/>
                  <a:pt x="717713" y="924718"/>
                  <a:pt x="462359" y="924718"/>
                </a:cubicBezTo>
                <a:cubicBezTo>
                  <a:pt x="207005" y="924718"/>
                  <a:pt x="0" y="717713"/>
                  <a:pt x="0" y="462359"/>
                </a:cubicBezTo>
                <a:close/>
              </a:path>
            </a:pathLst>
          </a:custGeom>
          <a:solidFill>
            <a:schemeClr val="accent1"/>
          </a:solidFill>
          <a:ln w="800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endParaRPr lang="en-US" sz="150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AD77C61-CE35-404C-8FCF-7C2A079C351B}"/>
              </a:ext>
            </a:extLst>
          </p:cNvPr>
          <p:cNvSpPr>
            <a:spLocks noChangeAspect="1"/>
          </p:cNvSpPr>
          <p:nvPr/>
        </p:nvSpPr>
        <p:spPr>
          <a:xfrm>
            <a:off x="1050015" y="3799382"/>
            <a:ext cx="671745" cy="671744"/>
          </a:xfrm>
          <a:custGeom>
            <a:avLst/>
            <a:gdLst>
              <a:gd name="connsiteX0" fmla="*/ 0 w 924718"/>
              <a:gd name="connsiteY0" fmla="*/ 462359 h 924718"/>
              <a:gd name="connsiteX1" fmla="*/ 462359 w 924718"/>
              <a:gd name="connsiteY1" fmla="*/ 0 h 924718"/>
              <a:gd name="connsiteX2" fmla="*/ 924718 w 924718"/>
              <a:gd name="connsiteY2" fmla="*/ 462359 h 924718"/>
              <a:gd name="connsiteX3" fmla="*/ 462359 w 924718"/>
              <a:gd name="connsiteY3" fmla="*/ 924718 h 924718"/>
              <a:gd name="connsiteX4" fmla="*/ 0 w 924718"/>
              <a:gd name="connsiteY4" fmla="*/ 462359 h 924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4718" h="924718">
                <a:moveTo>
                  <a:pt x="0" y="462359"/>
                </a:moveTo>
                <a:cubicBezTo>
                  <a:pt x="0" y="207005"/>
                  <a:pt x="207005" y="0"/>
                  <a:pt x="462359" y="0"/>
                </a:cubicBezTo>
                <a:cubicBezTo>
                  <a:pt x="717713" y="0"/>
                  <a:pt x="924718" y="207005"/>
                  <a:pt x="924718" y="462359"/>
                </a:cubicBezTo>
                <a:cubicBezTo>
                  <a:pt x="924718" y="717713"/>
                  <a:pt x="717713" y="924718"/>
                  <a:pt x="462359" y="924718"/>
                </a:cubicBezTo>
                <a:cubicBezTo>
                  <a:pt x="207005" y="924718"/>
                  <a:pt x="0" y="717713"/>
                  <a:pt x="0" y="462359"/>
                </a:cubicBezTo>
                <a:close/>
              </a:path>
            </a:pathLst>
          </a:custGeom>
          <a:solidFill>
            <a:schemeClr val="accent2"/>
          </a:solidFill>
          <a:ln w="800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endParaRPr lang="en-US" sz="150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553F71E-E1EE-4D62-BA2B-5A711A2073E2}"/>
              </a:ext>
            </a:extLst>
          </p:cNvPr>
          <p:cNvSpPr>
            <a:spLocks noChangeAspect="1"/>
          </p:cNvSpPr>
          <p:nvPr/>
        </p:nvSpPr>
        <p:spPr>
          <a:xfrm>
            <a:off x="4708974" y="1804930"/>
            <a:ext cx="671745" cy="671744"/>
          </a:xfrm>
          <a:custGeom>
            <a:avLst/>
            <a:gdLst>
              <a:gd name="connsiteX0" fmla="*/ 0 w 924718"/>
              <a:gd name="connsiteY0" fmla="*/ 462359 h 924718"/>
              <a:gd name="connsiteX1" fmla="*/ 462359 w 924718"/>
              <a:gd name="connsiteY1" fmla="*/ 0 h 924718"/>
              <a:gd name="connsiteX2" fmla="*/ 924718 w 924718"/>
              <a:gd name="connsiteY2" fmla="*/ 462359 h 924718"/>
              <a:gd name="connsiteX3" fmla="*/ 462359 w 924718"/>
              <a:gd name="connsiteY3" fmla="*/ 924718 h 924718"/>
              <a:gd name="connsiteX4" fmla="*/ 0 w 924718"/>
              <a:gd name="connsiteY4" fmla="*/ 462359 h 924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4718" h="924718">
                <a:moveTo>
                  <a:pt x="0" y="462359"/>
                </a:moveTo>
                <a:cubicBezTo>
                  <a:pt x="0" y="207005"/>
                  <a:pt x="207005" y="0"/>
                  <a:pt x="462359" y="0"/>
                </a:cubicBezTo>
                <a:cubicBezTo>
                  <a:pt x="717713" y="0"/>
                  <a:pt x="924718" y="207005"/>
                  <a:pt x="924718" y="462359"/>
                </a:cubicBezTo>
                <a:cubicBezTo>
                  <a:pt x="924718" y="717713"/>
                  <a:pt x="717713" y="924718"/>
                  <a:pt x="462359" y="924718"/>
                </a:cubicBezTo>
                <a:cubicBezTo>
                  <a:pt x="207005" y="924718"/>
                  <a:pt x="0" y="717713"/>
                  <a:pt x="0" y="462359"/>
                </a:cubicBezTo>
                <a:close/>
              </a:path>
            </a:pathLst>
          </a:custGeom>
          <a:solidFill>
            <a:schemeClr val="accent2"/>
          </a:solidFill>
          <a:ln w="800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endParaRPr lang="en-US" sz="150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EF2764D-914C-483B-B545-996E26531889}"/>
              </a:ext>
            </a:extLst>
          </p:cNvPr>
          <p:cNvSpPr>
            <a:spLocks noChangeAspect="1"/>
          </p:cNvSpPr>
          <p:nvPr/>
        </p:nvSpPr>
        <p:spPr>
          <a:xfrm>
            <a:off x="4708974" y="2802157"/>
            <a:ext cx="671745" cy="671744"/>
          </a:xfrm>
          <a:custGeom>
            <a:avLst/>
            <a:gdLst>
              <a:gd name="connsiteX0" fmla="*/ 0 w 924718"/>
              <a:gd name="connsiteY0" fmla="*/ 462359 h 924718"/>
              <a:gd name="connsiteX1" fmla="*/ 462359 w 924718"/>
              <a:gd name="connsiteY1" fmla="*/ 0 h 924718"/>
              <a:gd name="connsiteX2" fmla="*/ 924718 w 924718"/>
              <a:gd name="connsiteY2" fmla="*/ 462359 h 924718"/>
              <a:gd name="connsiteX3" fmla="*/ 462359 w 924718"/>
              <a:gd name="connsiteY3" fmla="*/ 924718 h 924718"/>
              <a:gd name="connsiteX4" fmla="*/ 0 w 924718"/>
              <a:gd name="connsiteY4" fmla="*/ 462359 h 924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4718" h="924718">
                <a:moveTo>
                  <a:pt x="0" y="462359"/>
                </a:moveTo>
                <a:cubicBezTo>
                  <a:pt x="0" y="207005"/>
                  <a:pt x="207005" y="0"/>
                  <a:pt x="462359" y="0"/>
                </a:cubicBezTo>
                <a:cubicBezTo>
                  <a:pt x="717713" y="0"/>
                  <a:pt x="924718" y="207005"/>
                  <a:pt x="924718" y="462359"/>
                </a:cubicBezTo>
                <a:cubicBezTo>
                  <a:pt x="924718" y="717713"/>
                  <a:pt x="717713" y="924718"/>
                  <a:pt x="462359" y="924718"/>
                </a:cubicBezTo>
                <a:cubicBezTo>
                  <a:pt x="207005" y="924718"/>
                  <a:pt x="0" y="717713"/>
                  <a:pt x="0" y="462359"/>
                </a:cubicBezTo>
                <a:close/>
              </a:path>
            </a:pathLst>
          </a:custGeom>
          <a:solidFill>
            <a:schemeClr val="accent1"/>
          </a:solidFill>
          <a:ln w="800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endParaRPr lang="en-US" sz="150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6A1D567-A5B4-4ECD-8E64-96CFA31EE0E1}"/>
              </a:ext>
            </a:extLst>
          </p:cNvPr>
          <p:cNvSpPr>
            <a:spLocks noChangeAspect="1"/>
          </p:cNvSpPr>
          <p:nvPr/>
        </p:nvSpPr>
        <p:spPr>
          <a:xfrm>
            <a:off x="4708974" y="3799382"/>
            <a:ext cx="671745" cy="671744"/>
          </a:xfrm>
          <a:custGeom>
            <a:avLst/>
            <a:gdLst>
              <a:gd name="connsiteX0" fmla="*/ 0 w 924718"/>
              <a:gd name="connsiteY0" fmla="*/ 462359 h 924718"/>
              <a:gd name="connsiteX1" fmla="*/ 462359 w 924718"/>
              <a:gd name="connsiteY1" fmla="*/ 0 h 924718"/>
              <a:gd name="connsiteX2" fmla="*/ 924718 w 924718"/>
              <a:gd name="connsiteY2" fmla="*/ 462359 h 924718"/>
              <a:gd name="connsiteX3" fmla="*/ 462359 w 924718"/>
              <a:gd name="connsiteY3" fmla="*/ 924718 h 924718"/>
              <a:gd name="connsiteX4" fmla="*/ 0 w 924718"/>
              <a:gd name="connsiteY4" fmla="*/ 462359 h 924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4718" h="924718">
                <a:moveTo>
                  <a:pt x="0" y="462359"/>
                </a:moveTo>
                <a:cubicBezTo>
                  <a:pt x="0" y="207005"/>
                  <a:pt x="207005" y="0"/>
                  <a:pt x="462359" y="0"/>
                </a:cubicBezTo>
                <a:cubicBezTo>
                  <a:pt x="717713" y="0"/>
                  <a:pt x="924718" y="207005"/>
                  <a:pt x="924718" y="462359"/>
                </a:cubicBezTo>
                <a:cubicBezTo>
                  <a:pt x="924718" y="717713"/>
                  <a:pt x="717713" y="924718"/>
                  <a:pt x="462359" y="924718"/>
                </a:cubicBezTo>
                <a:cubicBezTo>
                  <a:pt x="207005" y="924718"/>
                  <a:pt x="0" y="717713"/>
                  <a:pt x="0" y="462359"/>
                </a:cubicBezTo>
                <a:close/>
              </a:path>
            </a:pathLst>
          </a:custGeom>
          <a:solidFill>
            <a:schemeClr val="accent2"/>
          </a:solidFill>
          <a:ln w="800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endParaRPr lang="en-US" sz="150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58911CA-8A38-4405-8628-9A49236C180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848248" y="1105476"/>
            <a:ext cx="2423133" cy="138500"/>
          </a:xfrm>
        </p:spPr>
        <p:txBody>
          <a:bodyPr wrap="square" lIns="0" tIns="0" rIns="0" bIns="0" anchor="t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buNone/>
              <a:defRPr lang="en-US" sz="9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6EA60614-A697-43F7-8C69-559D053F540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848248" y="895431"/>
            <a:ext cx="2423133" cy="161583"/>
          </a:xfrm>
        </p:spPr>
        <p:txBody>
          <a:bodyPr wrap="square" lIns="0" tIns="0" rIns="0" bIns="0" anchor="t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buNone/>
              <a:defRPr lang="en-US" sz="1050" b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1212764F-E2FF-4AE1-B2A5-01FF2789A6B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496323" y="1105476"/>
            <a:ext cx="2423133" cy="138500"/>
          </a:xfrm>
        </p:spPr>
        <p:txBody>
          <a:bodyPr wrap="square" lIns="0" tIns="0" rIns="0" bIns="0" anchor="t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buNone/>
              <a:defRPr lang="en-US" sz="9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D3856823-BC88-4A76-B8A6-D054269DDA8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496323" y="895431"/>
            <a:ext cx="2423133" cy="161583"/>
          </a:xfrm>
        </p:spPr>
        <p:txBody>
          <a:bodyPr wrap="square" lIns="0" tIns="0" rIns="0" bIns="0" anchor="t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buNone/>
              <a:defRPr lang="en-US" sz="1050" b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72A70935-2458-4CE8-9B61-F79B92B4B90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848248" y="2058731"/>
            <a:ext cx="2423133" cy="138500"/>
          </a:xfrm>
        </p:spPr>
        <p:txBody>
          <a:bodyPr wrap="square" lIns="0" tIns="0" rIns="0" bIns="0" anchor="t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buNone/>
              <a:defRPr lang="en-US" sz="9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0E83A570-04BE-40ED-B06C-BF3FA566EEF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848248" y="1848686"/>
            <a:ext cx="2423133" cy="161583"/>
          </a:xfrm>
        </p:spPr>
        <p:txBody>
          <a:bodyPr wrap="square" lIns="0" tIns="0" rIns="0" bIns="0" anchor="t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buNone/>
              <a:defRPr lang="en-US" sz="105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C0D9A98-144F-4865-AD41-81233E57ADD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496323" y="2058731"/>
            <a:ext cx="2423133" cy="138500"/>
          </a:xfrm>
        </p:spPr>
        <p:txBody>
          <a:bodyPr wrap="square" lIns="0" tIns="0" rIns="0" bIns="0" anchor="t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buNone/>
              <a:defRPr lang="en-US" sz="9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51E070B6-754C-4E4A-A866-DA2DB26EE5E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496323" y="1848686"/>
            <a:ext cx="2423133" cy="161583"/>
          </a:xfrm>
        </p:spPr>
        <p:txBody>
          <a:bodyPr wrap="square" lIns="0" tIns="0" rIns="0" bIns="0" anchor="t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buNone/>
              <a:defRPr lang="en-US" sz="105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0019D7B-71DC-478B-817A-7C80BB4B018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848248" y="3107018"/>
            <a:ext cx="2423133" cy="138500"/>
          </a:xfrm>
        </p:spPr>
        <p:txBody>
          <a:bodyPr wrap="square" lIns="0" tIns="0" rIns="0" bIns="0" anchor="t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buNone/>
              <a:defRPr lang="en-US" sz="9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6A357385-9BAB-465F-810A-432C4B3D47C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848248" y="2896973"/>
            <a:ext cx="2423133" cy="161583"/>
          </a:xfrm>
        </p:spPr>
        <p:txBody>
          <a:bodyPr wrap="square" lIns="0" tIns="0" rIns="0" bIns="0" anchor="t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buNone/>
              <a:defRPr lang="en-US" sz="1050" b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79DE99EB-43CE-4CAB-A0D0-9B53887C0F8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496323" y="3107018"/>
            <a:ext cx="2423133" cy="138500"/>
          </a:xfrm>
        </p:spPr>
        <p:txBody>
          <a:bodyPr wrap="square" lIns="0" tIns="0" rIns="0" bIns="0" anchor="t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buNone/>
              <a:defRPr lang="en-US" sz="9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EB99EFB3-F6FD-40D2-9F59-7BD118D3FE4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496323" y="2896973"/>
            <a:ext cx="2423133" cy="161583"/>
          </a:xfrm>
        </p:spPr>
        <p:txBody>
          <a:bodyPr wrap="square" lIns="0" tIns="0" rIns="0" bIns="0" anchor="t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buNone/>
              <a:defRPr lang="en-US" sz="1050" b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C9B55E8E-CFA7-4FA4-A5D4-DBAD7C3A2FC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848248" y="4086710"/>
            <a:ext cx="2423133" cy="138500"/>
          </a:xfrm>
        </p:spPr>
        <p:txBody>
          <a:bodyPr wrap="square" lIns="0" tIns="0" rIns="0" bIns="0" anchor="t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buNone/>
              <a:defRPr lang="en-US" sz="9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6E7008EF-302E-4C7A-817D-EC44901E62D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848248" y="3876665"/>
            <a:ext cx="2423133" cy="161583"/>
          </a:xfrm>
        </p:spPr>
        <p:txBody>
          <a:bodyPr wrap="square" lIns="0" tIns="0" rIns="0" bIns="0" anchor="t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buNone/>
              <a:defRPr lang="en-US" sz="105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D6061353-D2B7-417D-B378-E8BC7B6B4AA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496323" y="4086710"/>
            <a:ext cx="2423133" cy="138500"/>
          </a:xfrm>
        </p:spPr>
        <p:txBody>
          <a:bodyPr wrap="square" lIns="0" tIns="0" rIns="0" bIns="0" anchor="t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buNone/>
              <a:defRPr lang="en-US" sz="9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7BBB99E5-9A1C-4A10-AA06-BE340D1D771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96323" y="3876665"/>
            <a:ext cx="2423133" cy="161583"/>
          </a:xfrm>
        </p:spPr>
        <p:txBody>
          <a:bodyPr wrap="square" lIns="0" tIns="0" rIns="0" bIns="0" anchor="t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buNone/>
              <a:defRPr lang="en-US" sz="105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</p:spTree>
    <p:extLst>
      <p:ext uri="{BB962C8B-B14F-4D97-AF65-F5344CB8AC3E}">
        <p14:creationId xmlns:p14="http://schemas.microsoft.com/office/powerpoint/2010/main" val="26940522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8D7B7AA2-A2BA-4DD5-A0B9-23CE45BDD99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707266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7" imgH="348" progId="TCLayout.ActiveDocument.1">
                  <p:embed/>
                </p:oleObj>
              </mc:Choice>
              <mc:Fallback>
                <p:oleObj name="think-cell Slide" r:id="rId4" imgW="347" imgH="348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8D7B7AA2-A2BA-4DD5-A0B9-23CE45BDD9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92ECE0A0-056C-4C31-9AA5-5F7282CC9C2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100" b="1" i="0" baseline="0" dirty="0">
              <a:latin typeface="Segoe UI" panose="020B0502040204020203" pitchFamily="34" charset="0"/>
              <a:ea typeface="+mj-ea"/>
              <a:cs typeface="+mj-cs"/>
              <a:sym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F53B04-A1E0-4235-8379-A72737B26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721" y="184194"/>
            <a:ext cx="8492558" cy="290849"/>
          </a:xfrm>
        </p:spPr>
        <p:txBody>
          <a:bodyPr wrap="square" lIns="0" tIns="0" rIns="0" bIns="0" anchor="t">
            <a:spAutoFit/>
          </a:bodyPr>
          <a:lstStyle>
            <a:lvl1pPr marL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AD16637A-6BC9-4187-9FA1-DF50BC9524B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2126" y="4875451"/>
            <a:ext cx="2234450" cy="26804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ABB01E3-5378-4F42-95FB-EB00267E6DC4}"/>
              </a:ext>
            </a:extLst>
          </p:cNvPr>
          <p:cNvSpPr/>
          <p:nvPr/>
        </p:nvSpPr>
        <p:spPr>
          <a:xfrm>
            <a:off x="8912258" y="4875451"/>
            <a:ext cx="231741" cy="2680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85" name="Slide Number Placeholder 5">
            <a:extLst>
              <a:ext uri="{FF2B5EF4-FFF2-40B4-BE49-F238E27FC236}">
                <a16:creationId xmlns:a16="http://schemas.microsoft.com/office/drawing/2014/main" id="{F928F200-2E08-489C-A08F-6FEA239CCC74}"/>
              </a:ext>
            </a:extLst>
          </p:cNvPr>
          <p:cNvSpPr txBox="1">
            <a:spLocks/>
          </p:cNvSpPr>
          <p:nvPr/>
        </p:nvSpPr>
        <p:spPr>
          <a:xfrm>
            <a:off x="8927224" y="4963309"/>
            <a:ext cx="201810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DF375FF-E3D9-4885-B6AC-DEBBCC0A97C4}" type="slidenum">
              <a:rPr lang="en-US" sz="600" smtClean="0">
                <a:solidFill>
                  <a:schemeClr val="bg1"/>
                </a:solidFill>
              </a:rPr>
              <a:pPr algn="ctr"/>
              <a:t>‹#›</a:t>
            </a:fld>
            <a:endParaRPr lang="en-US" sz="600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EC4B786-C72B-4A14-BB0C-0E6BEB1920DD}"/>
              </a:ext>
            </a:extLst>
          </p:cNvPr>
          <p:cNvCxnSpPr>
            <a:cxnSpLocks/>
          </p:cNvCxnSpPr>
          <p:nvPr/>
        </p:nvCxnSpPr>
        <p:spPr>
          <a:xfrm>
            <a:off x="1" y="4875452"/>
            <a:ext cx="914399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DB76CBB3-D440-4BAD-A944-09084EDD1F9D}"/>
              </a:ext>
            </a:extLst>
          </p:cNvPr>
          <p:cNvSpPr/>
          <p:nvPr/>
        </p:nvSpPr>
        <p:spPr>
          <a:xfrm>
            <a:off x="325720" y="1672593"/>
            <a:ext cx="1617380" cy="13502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B9B9F8-7E09-4DA4-A678-478135A036BD}"/>
              </a:ext>
            </a:extLst>
          </p:cNvPr>
          <p:cNvSpPr/>
          <p:nvPr/>
        </p:nvSpPr>
        <p:spPr>
          <a:xfrm>
            <a:off x="325720" y="3167491"/>
            <a:ext cx="1617380" cy="13502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E55AE65C-1854-45F2-BEFB-435886E42C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6594" y="2163040"/>
            <a:ext cx="975711" cy="369332"/>
          </a:xfrm>
        </p:spPr>
        <p:txBody>
          <a:bodyPr wrap="square" lIns="0" tIns="0" rIns="0" bIns="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200" b="1">
                <a:solidFill>
                  <a:schemeClr val="bg1"/>
                </a:solidFill>
              </a:defRPr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−"/>
              <a:defRPr sz="120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3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68C1254D-07C5-4707-838D-0CBE8D8321E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6594" y="3657939"/>
            <a:ext cx="975711" cy="369332"/>
          </a:xfrm>
        </p:spPr>
        <p:txBody>
          <a:bodyPr wrap="square" lIns="0" tIns="0" rIns="0" bIns="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200" b="1">
                <a:solidFill>
                  <a:schemeClr val="bg1"/>
                </a:solidFill>
              </a:defRPr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−"/>
              <a:defRPr sz="120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3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3141E7A2-EE3D-486D-A5F0-C1C4F7A637E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057400" y="1672593"/>
            <a:ext cx="3114783" cy="561692"/>
          </a:xfrm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1050"/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Segoe UI" panose="020B0502040204020203" pitchFamily="34" charset="0"/>
              <a:buChar char="−"/>
              <a:defRPr sz="105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105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3FDCA00-B73B-4D8E-83D5-FAFFC45219BD}"/>
              </a:ext>
            </a:extLst>
          </p:cNvPr>
          <p:cNvCxnSpPr>
            <a:cxnSpLocks/>
          </p:cNvCxnSpPr>
          <p:nvPr/>
        </p:nvCxnSpPr>
        <p:spPr>
          <a:xfrm>
            <a:off x="2057400" y="3095156"/>
            <a:ext cx="6760878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Arrow: Pentagon 44">
            <a:extLst>
              <a:ext uri="{FF2B5EF4-FFF2-40B4-BE49-F238E27FC236}">
                <a16:creationId xmlns:a16="http://schemas.microsoft.com/office/drawing/2014/main" id="{66E5C596-ADA9-4A62-B3FE-696B374DA1AB}"/>
              </a:ext>
            </a:extLst>
          </p:cNvPr>
          <p:cNvSpPr/>
          <p:nvPr/>
        </p:nvSpPr>
        <p:spPr>
          <a:xfrm>
            <a:off x="2057400" y="709112"/>
            <a:ext cx="3410567" cy="827353"/>
          </a:xfrm>
          <a:prstGeom prst="homePlate">
            <a:avLst>
              <a:gd name="adj" fmla="val 2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6" name="Arrow: Chevron 45">
            <a:extLst>
              <a:ext uri="{FF2B5EF4-FFF2-40B4-BE49-F238E27FC236}">
                <a16:creationId xmlns:a16="http://schemas.microsoft.com/office/drawing/2014/main" id="{3B296FD8-EE22-46A4-910E-E0D9752C9C98}"/>
              </a:ext>
            </a:extLst>
          </p:cNvPr>
          <p:cNvSpPr/>
          <p:nvPr/>
        </p:nvSpPr>
        <p:spPr>
          <a:xfrm>
            <a:off x="5407711" y="709112"/>
            <a:ext cx="3410567" cy="827353"/>
          </a:xfrm>
          <a:prstGeom prst="chevron">
            <a:avLst>
              <a:gd name="adj" fmla="val 2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0" name="Text Placeholder 5">
            <a:extLst>
              <a:ext uri="{FF2B5EF4-FFF2-40B4-BE49-F238E27FC236}">
                <a16:creationId xmlns:a16="http://schemas.microsoft.com/office/drawing/2014/main" id="{0F078EBB-8EB0-48D7-B953-10EA0733A84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30489" y="1030455"/>
            <a:ext cx="2418857" cy="184666"/>
          </a:xfrm>
        </p:spPr>
        <p:txBody>
          <a:bodyPr wrap="square" lIns="0" tIns="0" rIns="0" bIns="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200" b="1">
                <a:solidFill>
                  <a:schemeClr val="bg1"/>
                </a:solidFill>
              </a:defRPr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−"/>
              <a:defRPr sz="120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3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2" name="Text Placeholder 5">
            <a:extLst>
              <a:ext uri="{FF2B5EF4-FFF2-40B4-BE49-F238E27FC236}">
                <a16:creationId xmlns:a16="http://schemas.microsoft.com/office/drawing/2014/main" id="{151E7CCA-5901-404C-909E-CA6209FC245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757342" y="1030455"/>
            <a:ext cx="2418857" cy="184666"/>
          </a:xfrm>
        </p:spPr>
        <p:txBody>
          <a:bodyPr wrap="square" lIns="0" tIns="0" rIns="0" bIns="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200" b="1">
                <a:solidFill>
                  <a:schemeClr val="bg1"/>
                </a:solidFill>
              </a:defRPr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−"/>
              <a:defRPr sz="120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3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0" name="Text Placeholder 5">
            <a:extLst>
              <a:ext uri="{FF2B5EF4-FFF2-40B4-BE49-F238E27FC236}">
                <a16:creationId xmlns:a16="http://schemas.microsoft.com/office/drawing/2014/main" id="{DD83C49D-110B-4BDD-A528-52245E26E77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529209" y="1672593"/>
            <a:ext cx="3114783" cy="561692"/>
          </a:xfrm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1050"/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Segoe UI" panose="020B0502040204020203" pitchFamily="34" charset="0"/>
              <a:buChar char="−"/>
              <a:defRPr sz="105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105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1" name="Text Placeholder 5">
            <a:extLst>
              <a:ext uri="{FF2B5EF4-FFF2-40B4-BE49-F238E27FC236}">
                <a16:creationId xmlns:a16="http://schemas.microsoft.com/office/drawing/2014/main" id="{D32CA679-E1BE-4A52-9902-B342183ADB9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057400" y="3167491"/>
            <a:ext cx="3114783" cy="561692"/>
          </a:xfrm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1050"/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Segoe UI" panose="020B0502040204020203" pitchFamily="34" charset="0"/>
              <a:buChar char="−"/>
              <a:defRPr sz="105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105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2" name="Text Placeholder 5">
            <a:extLst>
              <a:ext uri="{FF2B5EF4-FFF2-40B4-BE49-F238E27FC236}">
                <a16:creationId xmlns:a16="http://schemas.microsoft.com/office/drawing/2014/main" id="{BE3112B1-C9C9-490D-8A87-773132FFB2C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529209" y="3167491"/>
            <a:ext cx="3114783" cy="561692"/>
          </a:xfrm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1050"/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Segoe UI" panose="020B0502040204020203" pitchFamily="34" charset="0"/>
              <a:buChar char="−"/>
              <a:defRPr sz="105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105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894276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8D7B7AA2-A2BA-4DD5-A0B9-23CE45BDD99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50341030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7" imgH="348" progId="TCLayout.ActiveDocument.1">
                  <p:embed/>
                </p:oleObj>
              </mc:Choice>
              <mc:Fallback>
                <p:oleObj name="think-cell Slide" r:id="rId4" imgW="347" imgH="348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8D7B7AA2-A2BA-4DD5-A0B9-23CE45BDD9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92ECE0A0-056C-4C31-9AA5-5F7282CC9C2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100" b="1" i="0" baseline="0" dirty="0">
              <a:latin typeface="Segoe UI" panose="020B0502040204020203" pitchFamily="34" charset="0"/>
              <a:ea typeface="+mj-ea"/>
              <a:cs typeface="+mj-cs"/>
              <a:sym typeface="Segoe UI" panose="020B0502040204020203" pitchFamily="34" charset="0"/>
            </a:endParaRPr>
          </a:p>
        </p:txBody>
      </p:sp>
      <p:sp>
        <p:nvSpPr>
          <p:cNvPr id="45" name="Arrow: Pentagon 44">
            <a:extLst>
              <a:ext uri="{FF2B5EF4-FFF2-40B4-BE49-F238E27FC236}">
                <a16:creationId xmlns:a16="http://schemas.microsoft.com/office/drawing/2014/main" id="{66E5C596-ADA9-4A62-B3FE-696B374DA1AB}"/>
              </a:ext>
            </a:extLst>
          </p:cNvPr>
          <p:cNvSpPr/>
          <p:nvPr/>
        </p:nvSpPr>
        <p:spPr>
          <a:xfrm>
            <a:off x="325722" y="709112"/>
            <a:ext cx="2151650" cy="827353"/>
          </a:xfrm>
          <a:prstGeom prst="homePlate">
            <a:avLst>
              <a:gd name="adj" fmla="val 2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6" name="Arrow: Chevron 45">
            <a:extLst>
              <a:ext uri="{FF2B5EF4-FFF2-40B4-BE49-F238E27FC236}">
                <a16:creationId xmlns:a16="http://schemas.microsoft.com/office/drawing/2014/main" id="{3B296FD8-EE22-46A4-910E-E0D9752C9C98}"/>
              </a:ext>
            </a:extLst>
          </p:cNvPr>
          <p:cNvSpPr/>
          <p:nvPr/>
        </p:nvSpPr>
        <p:spPr>
          <a:xfrm>
            <a:off x="2439358" y="709112"/>
            <a:ext cx="2151650" cy="827353"/>
          </a:xfrm>
          <a:prstGeom prst="chevron">
            <a:avLst>
              <a:gd name="adj" fmla="val 2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0" name="Arrow: Chevron 39">
            <a:extLst>
              <a:ext uri="{FF2B5EF4-FFF2-40B4-BE49-F238E27FC236}">
                <a16:creationId xmlns:a16="http://schemas.microsoft.com/office/drawing/2014/main" id="{3BD81624-4BD9-4B7D-A9A7-92A5AE72A470}"/>
              </a:ext>
            </a:extLst>
          </p:cNvPr>
          <p:cNvSpPr/>
          <p:nvPr/>
        </p:nvSpPr>
        <p:spPr>
          <a:xfrm>
            <a:off x="4552993" y="709112"/>
            <a:ext cx="2151650" cy="827353"/>
          </a:xfrm>
          <a:prstGeom prst="chevron">
            <a:avLst>
              <a:gd name="adj" fmla="val 2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1" name="Arrow: Chevron 40">
            <a:extLst>
              <a:ext uri="{FF2B5EF4-FFF2-40B4-BE49-F238E27FC236}">
                <a16:creationId xmlns:a16="http://schemas.microsoft.com/office/drawing/2014/main" id="{97BE3B15-9691-433B-83D2-3035AE2FBC79}"/>
              </a:ext>
            </a:extLst>
          </p:cNvPr>
          <p:cNvSpPr/>
          <p:nvPr/>
        </p:nvSpPr>
        <p:spPr>
          <a:xfrm>
            <a:off x="6666629" y="709112"/>
            <a:ext cx="2151650" cy="827353"/>
          </a:xfrm>
          <a:prstGeom prst="chevron">
            <a:avLst>
              <a:gd name="adj" fmla="val 2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F53B04-A1E0-4235-8379-A72737B26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721" y="184194"/>
            <a:ext cx="8492558" cy="290849"/>
          </a:xfrm>
        </p:spPr>
        <p:txBody>
          <a:bodyPr wrap="square" lIns="0" tIns="0" rIns="0" bIns="0" anchor="t">
            <a:spAutoFit/>
          </a:bodyPr>
          <a:lstStyle>
            <a:lvl1pPr marL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AD16637A-6BC9-4187-9FA1-DF50BC9524B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2126" y="4875451"/>
            <a:ext cx="2234450" cy="26804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ABB01E3-5378-4F42-95FB-EB00267E6DC4}"/>
              </a:ext>
            </a:extLst>
          </p:cNvPr>
          <p:cNvSpPr/>
          <p:nvPr/>
        </p:nvSpPr>
        <p:spPr>
          <a:xfrm>
            <a:off x="8912258" y="4875451"/>
            <a:ext cx="231741" cy="2680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85" name="Slide Number Placeholder 5">
            <a:extLst>
              <a:ext uri="{FF2B5EF4-FFF2-40B4-BE49-F238E27FC236}">
                <a16:creationId xmlns:a16="http://schemas.microsoft.com/office/drawing/2014/main" id="{F928F200-2E08-489C-A08F-6FEA239CCC74}"/>
              </a:ext>
            </a:extLst>
          </p:cNvPr>
          <p:cNvSpPr txBox="1">
            <a:spLocks/>
          </p:cNvSpPr>
          <p:nvPr/>
        </p:nvSpPr>
        <p:spPr>
          <a:xfrm>
            <a:off x="8927224" y="4963309"/>
            <a:ext cx="201810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DF375FF-E3D9-4885-B6AC-DEBBCC0A97C4}" type="slidenum">
              <a:rPr lang="en-US" sz="600" smtClean="0">
                <a:solidFill>
                  <a:schemeClr val="bg1"/>
                </a:solidFill>
              </a:rPr>
              <a:pPr algn="ctr"/>
              <a:t>‹#›</a:t>
            </a:fld>
            <a:endParaRPr lang="en-US" sz="600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EC4B786-C72B-4A14-BB0C-0E6BEB1920DD}"/>
              </a:ext>
            </a:extLst>
          </p:cNvPr>
          <p:cNvCxnSpPr>
            <a:cxnSpLocks/>
          </p:cNvCxnSpPr>
          <p:nvPr/>
        </p:nvCxnSpPr>
        <p:spPr>
          <a:xfrm>
            <a:off x="1" y="4875452"/>
            <a:ext cx="914399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3141E7A2-EE3D-486D-A5F0-C1C4F7A637E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25722" y="1672593"/>
            <a:ext cx="1871206" cy="723275"/>
          </a:xfrm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1050"/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Segoe UI" panose="020B0502040204020203" pitchFamily="34" charset="0"/>
              <a:buChar char="−"/>
              <a:defRPr sz="105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105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0" name="Text Placeholder 5">
            <a:extLst>
              <a:ext uri="{FF2B5EF4-FFF2-40B4-BE49-F238E27FC236}">
                <a16:creationId xmlns:a16="http://schemas.microsoft.com/office/drawing/2014/main" id="{0F078EBB-8EB0-48D7-B953-10EA0733A84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31908" y="1030455"/>
            <a:ext cx="1404058" cy="184666"/>
          </a:xfrm>
        </p:spPr>
        <p:txBody>
          <a:bodyPr wrap="square" lIns="0" tIns="0" rIns="0" bIns="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200" b="1">
                <a:solidFill>
                  <a:schemeClr val="bg1"/>
                </a:solidFill>
              </a:defRPr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−"/>
              <a:defRPr sz="120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3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3" name="Text Placeholder 5">
            <a:extLst>
              <a:ext uri="{FF2B5EF4-FFF2-40B4-BE49-F238E27FC236}">
                <a16:creationId xmlns:a16="http://schemas.microsoft.com/office/drawing/2014/main" id="{670C588A-9D0D-48F0-A269-0747342547B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680095" y="1030455"/>
            <a:ext cx="1404058" cy="184666"/>
          </a:xfrm>
        </p:spPr>
        <p:txBody>
          <a:bodyPr wrap="square" lIns="0" tIns="0" rIns="0" bIns="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200" b="1">
                <a:solidFill>
                  <a:schemeClr val="bg1"/>
                </a:solidFill>
              </a:defRPr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−"/>
              <a:defRPr sz="120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3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4" name="Text Placeholder 5">
            <a:extLst>
              <a:ext uri="{FF2B5EF4-FFF2-40B4-BE49-F238E27FC236}">
                <a16:creationId xmlns:a16="http://schemas.microsoft.com/office/drawing/2014/main" id="{3BC6E41D-2BD9-4D16-8FD7-A6CB78C4059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793730" y="1030455"/>
            <a:ext cx="1404058" cy="184666"/>
          </a:xfrm>
        </p:spPr>
        <p:txBody>
          <a:bodyPr wrap="square" lIns="0" tIns="0" rIns="0" bIns="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200" b="1">
                <a:solidFill>
                  <a:schemeClr val="bg1"/>
                </a:solidFill>
              </a:defRPr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−"/>
              <a:defRPr sz="120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3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A77326FB-C94C-4363-AE5A-8595D8BFE7F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907366" y="1030455"/>
            <a:ext cx="1404058" cy="184666"/>
          </a:xfrm>
        </p:spPr>
        <p:txBody>
          <a:bodyPr wrap="square" lIns="0" tIns="0" rIns="0" bIns="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200" b="1">
                <a:solidFill>
                  <a:schemeClr val="bg1"/>
                </a:solidFill>
              </a:defRPr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−"/>
              <a:defRPr sz="120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3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9" name="Text Placeholder 5">
            <a:extLst>
              <a:ext uri="{FF2B5EF4-FFF2-40B4-BE49-F238E27FC236}">
                <a16:creationId xmlns:a16="http://schemas.microsoft.com/office/drawing/2014/main" id="{0B477513-B7C0-49E4-AB34-B9D4D576718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487082" y="1672593"/>
            <a:ext cx="1871206" cy="723275"/>
          </a:xfrm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1050"/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Segoe UI" panose="020B0502040204020203" pitchFamily="34" charset="0"/>
              <a:buChar char="−"/>
              <a:defRPr sz="105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105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0" name="Text Placeholder 5">
            <a:extLst>
              <a:ext uri="{FF2B5EF4-FFF2-40B4-BE49-F238E27FC236}">
                <a16:creationId xmlns:a16="http://schemas.microsoft.com/office/drawing/2014/main" id="{24E2C95F-BF8B-484C-B00A-0316EE9A9D89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591008" y="1672593"/>
            <a:ext cx="1871206" cy="723275"/>
          </a:xfrm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1050"/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Segoe UI" panose="020B0502040204020203" pitchFamily="34" charset="0"/>
              <a:buChar char="−"/>
              <a:defRPr sz="105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105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1" name="Text Placeholder 5">
            <a:extLst>
              <a:ext uri="{FF2B5EF4-FFF2-40B4-BE49-F238E27FC236}">
                <a16:creationId xmlns:a16="http://schemas.microsoft.com/office/drawing/2014/main" id="{F99771D4-69B4-4A5D-BEF1-3BF20F20D45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709617" y="1672593"/>
            <a:ext cx="1871206" cy="723275"/>
          </a:xfrm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1050"/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Segoe UI" panose="020B0502040204020203" pitchFamily="34" charset="0"/>
              <a:buChar char="−"/>
              <a:defRPr sz="105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105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1497A5D-C8CB-4121-97EE-6FF4B737B4A6}"/>
              </a:ext>
            </a:extLst>
          </p:cNvPr>
          <p:cNvCxnSpPr>
            <a:cxnSpLocks/>
          </p:cNvCxnSpPr>
          <p:nvPr/>
        </p:nvCxnSpPr>
        <p:spPr>
          <a:xfrm>
            <a:off x="2378869" y="1672592"/>
            <a:ext cx="0" cy="277796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209CE57A-7A62-46BD-8D09-28282FDD258C}"/>
              </a:ext>
            </a:extLst>
          </p:cNvPr>
          <p:cNvCxnSpPr>
            <a:cxnSpLocks/>
          </p:cNvCxnSpPr>
          <p:nvPr/>
        </p:nvCxnSpPr>
        <p:spPr>
          <a:xfrm>
            <a:off x="4493419" y="1672592"/>
            <a:ext cx="0" cy="277796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23BAF785-B38D-4CDB-9BA5-B1DFB2DC44C2}"/>
              </a:ext>
            </a:extLst>
          </p:cNvPr>
          <p:cNvCxnSpPr>
            <a:cxnSpLocks/>
          </p:cNvCxnSpPr>
          <p:nvPr/>
        </p:nvCxnSpPr>
        <p:spPr>
          <a:xfrm>
            <a:off x="6598444" y="1672592"/>
            <a:ext cx="0" cy="277796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098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8D7B7AA2-A2BA-4DD5-A0B9-23CE45BDD99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61150283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7" imgH="348" progId="TCLayout.ActiveDocument.1">
                  <p:embed/>
                </p:oleObj>
              </mc:Choice>
              <mc:Fallback>
                <p:oleObj name="think-cell Slide" r:id="rId4" imgW="347" imgH="348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8D7B7AA2-A2BA-4DD5-A0B9-23CE45BDD9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92ECE0A0-056C-4C31-9AA5-5F7282CC9C2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100" b="1" i="0" baseline="0" dirty="0">
              <a:latin typeface="Segoe UI" panose="020B0502040204020203" pitchFamily="34" charset="0"/>
              <a:ea typeface="+mj-ea"/>
              <a:cs typeface="+mj-cs"/>
              <a:sym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F53B04-A1E0-4235-8379-A72737B26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721" y="184194"/>
            <a:ext cx="8492558" cy="290849"/>
          </a:xfrm>
        </p:spPr>
        <p:txBody>
          <a:bodyPr wrap="square" lIns="0" tIns="0" rIns="0" bIns="0" anchor="t">
            <a:spAutoFit/>
          </a:bodyPr>
          <a:lstStyle>
            <a:lvl1pPr marL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AD16637A-6BC9-4187-9FA1-DF50BC9524B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2126" y="4875451"/>
            <a:ext cx="2234450" cy="26804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ABB01E3-5378-4F42-95FB-EB00267E6DC4}"/>
              </a:ext>
            </a:extLst>
          </p:cNvPr>
          <p:cNvSpPr/>
          <p:nvPr/>
        </p:nvSpPr>
        <p:spPr>
          <a:xfrm>
            <a:off x="8912258" y="4875451"/>
            <a:ext cx="231741" cy="2680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85" name="Slide Number Placeholder 5">
            <a:extLst>
              <a:ext uri="{FF2B5EF4-FFF2-40B4-BE49-F238E27FC236}">
                <a16:creationId xmlns:a16="http://schemas.microsoft.com/office/drawing/2014/main" id="{F928F200-2E08-489C-A08F-6FEA239CCC74}"/>
              </a:ext>
            </a:extLst>
          </p:cNvPr>
          <p:cNvSpPr txBox="1">
            <a:spLocks/>
          </p:cNvSpPr>
          <p:nvPr/>
        </p:nvSpPr>
        <p:spPr>
          <a:xfrm>
            <a:off x="8927224" y="4963309"/>
            <a:ext cx="201810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DF375FF-E3D9-4885-B6AC-DEBBCC0A97C4}" type="slidenum">
              <a:rPr lang="en-US" sz="600" smtClean="0">
                <a:solidFill>
                  <a:schemeClr val="bg1"/>
                </a:solidFill>
              </a:rPr>
              <a:pPr algn="ctr"/>
              <a:t>‹#›</a:t>
            </a:fld>
            <a:endParaRPr lang="en-US" sz="600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EC4B786-C72B-4A14-BB0C-0E6BEB1920DD}"/>
              </a:ext>
            </a:extLst>
          </p:cNvPr>
          <p:cNvCxnSpPr>
            <a:cxnSpLocks/>
          </p:cNvCxnSpPr>
          <p:nvPr/>
        </p:nvCxnSpPr>
        <p:spPr>
          <a:xfrm>
            <a:off x="1" y="4875452"/>
            <a:ext cx="914399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D95497E-D842-469C-B65F-17AF09B94BED}"/>
              </a:ext>
            </a:extLst>
          </p:cNvPr>
          <p:cNvSpPr/>
          <p:nvPr/>
        </p:nvSpPr>
        <p:spPr>
          <a:xfrm>
            <a:off x="-1" y="1949183"/>
            <a:ext cx="8131629" cy="1260705"/>
          </a:xfrm>
          <a:custGeom>
            <a:avLst/>
            <a:gdLst>
              <a:gd name="connsiteX0" fmla="*/ 0 w 10842172"/>
              <a:gd name="connsiteY0" fmla="*/ 0 h 2075542"/>
              <a:gd name="connsiteX1" fmla="*/ 9804401 w 10842172"/>
              <a:gd name="connsiteY1" fmla="*/ 0 h 2075542"/>
              <a:gd name="connsiteX2" fmla="*/ 10842172 w 10842172"/>
              <a:gd name="connsiteY2" fmla="*/ 1037771 h 2075542"/>
              <a:gd name="connsiteX3" fmla="*/ 9804401 w 10842172"/>
              <a:gd name="connsiteY3" fmla="*/ 2075542 h 2075542"/>
              <a:gd name="connsiteX4" fmla="*/ 0 w 10842172"/>
              <a:gd name="connsiteY4" fmla="*/ 2075542 h 2075542"/>
              <a:gd name="connsiteX0" fmla="*/ 0 w 10842172"/>
              <a:gd name="connsiteY0" fmla="*/ 0 h 2075542"/>
              <a:gd name="connsiteX1" fmla="*/ 9804401 w 10842172"/>
              <a:gd name="connsiteY1" fmla="*/ 0 h 2075542"/>
              <a:gd name="connsiteX2" fmla="*/ 10842172 w 10842172"/>
              <a:gd name="connsiteY2" fmla="*/ 1037771 h 2075542"/>
              <a:gd name="connsiteX3" fmla="*/ 9804401 w 10842172"/>
              <a:gd name="connsiteY3" fmla="*/ 2075542 h 2075542"/>
              <a:gd name="connsiteX4" fmla="*/ 0 w 10842172"/>
              <a:gd name="connsiteY4" fmla="*/ 2075542 h 2075542"/>
              <a:gd name="connsiteX5" fmla="*/ 91440 w 10842172"/>
              <a:gd name="connsiteY5" fmla="*/ 91440 h 2075542"/>
              <a:gd name="connsiteX0" fmla="*/ 0 w 10842172"/>
              <a:gd name="connsiteY0" fmla="*/ 0 h 2075542"/>
              <a:gd name="connsiteX1" fmla="*/ 9804401 w 10842172"/>
              <a:gd name="connsiteY1" fmla="*/ 0 h 2075542"/>
              <a:gd name="connsiteX2" fmla="*/ 10842172 w 10842172"/>
              <a:gd name="connsiteY2" fmla="*/ 1037771 h 2075542"/>
              <a:gd name="connsiteX3" fmla="*/ 9804401 w 10842172"/>
              <a:gd name="connsiteY3" fmla="*/ 2075542 h 2075542"/>
              <a:gd name="connsiteX4" fmla="*/ 0 w 10842172"/>
              <a:gd name="connsiteY4" fmla="*/ 2075542 h 2075542"/>
              <a:gd name="connsiteX0" fmla="*/ 0 w 10905446"/>
              <a:gd name="connsiteY0" fmla="*/ 0 h 2075542"/>
              <a:gd name="connsiteX1" fmla="*/ 9804401 w 10905446"/>
              <a:gd name="connsiteY1" fmla="*/ 0 h 2075542"/>
              <a:gd name="connsiteX2" fmla="*/ 10842172 w 10905446"/>
              <a:gd name="connsiteY2" fmla="*/ 1037771 h 2075542"/>
              <a:gd name="connsiteX3" fmla="*/ 9804401 w 10905446"/>
              <a:gd name="connsiteY3" fmla="*/ 2075542 h 2075542"/>
              <a:gd name="connsiteX4" fmla="*/ 1930400 w 10905446"/>
              <a:gd name="connsiteY4" fmla="*/ 2064657 h 2075542"/>
              <a:gd name="connsiteX5" fmla="*/ 0 w 10905446"/>
              <a:gd name="connsiteY5" fmla="*/ 2075542 h 2075542"/>
              <a:gd name="connsiteX0" fmla="*/ 0 w 10905446"/>
              <a:gd name="connsiteY0" fmla="*/ 0 h 2075542"/>
              <a:gd name="connsiteX1" fmla="*/ 9804401 w 10905446"/>
              <a:gd name="connsiteY1" fmla="*/ 0 h 2075542"/>
              <a:gd name="connsiteX2" fmla="*/ 10842172 w 10905446"/>
              <a:gd name="connsiteY2" fmla="*/ 1037771 h 2075542"/>
              <a:gd name="connsiteX3" fmla="*/ 9804401 w 10905446"/>
              <a:gd name="connsiteY3" fmla="*/ 2075542 h 2075542"/>
              <a:gd name="connsiteX4" fmla="*/ 1930400 w 10905446"/>
              <a:gd name="connsiteY4" fmla="*/ 2064657 h 2075542"/>
              <a:gd name="connsiteX0" fmla="*/ 0 w 10854085"/>
              <a:gd name="connsiteY0" fmla="*/ 0 h 2075542"/>
              <a:gd name="connsiteX1" fmla="*/ 9804401 w 10854085"/>
              <a:gd name="connsiteY1" fmla="*/ 0 h 2075542"/>
              <a:gd name="connsiteX2" fmla="*/ 10842172 w 10854085"/>
              <a:gd name="connsiteY2" fmla="*/ 1037771 h 2075542"/>
              <a:gd name="connsiteX3" fmla="*/ 9804401 w 10854085"/>
              <a:gd name="connsiteY3" fmla="*/ 2075542 h 2075542"/>
              <a:gd name="connsiteX4" fmla="*/ 1930400 w 10854085"/>
              <a:gd name="connsiteY4" fmla="*/ 2064657 h 2075542"/>
              <a:gd name="connsiteX0" fmla="*/ 0 w 10842172"/>
              <a:gd name="connsiteY0" fmla="*/ 0 h 2075542"/>
              <a:gd name="connsiteX1" fmla="*/ 9804401 w 10842172"/>
              <a:gd name="connsiteY1" fmla="*/ 0 h 2075542"/>
              <a:gd name="connsiteX2" fmla="*/ 10842172 w 10842172"/>
              <a:gd name="connsiteY2" fmla="*/ 1037771 h 2075542"/>
              <a:gd name="connsiteX3" fmla="*/ 9804401 w 10842172"/>
              <a:gd name="connsiteY3" fmla="*/ 2075542 h 2075542"/>
              <a:gd name="connsiteX4" fmla="*/ 1930400 w 10842172"/>
              <a:gd name="connsiteY4" fmla="*/ 2064657 h 2075542"/>
              <a:gd name="connsiteX0" fmla="*/ 0 w 10842172"/>
              <a:gd name="connsiteY0" fmla="*/ 0 h 2075542"/>
              <a:gd name="connsiteX1" fmla="*/ 9804401 w 10842172"/>
              <a:gd name="connsiteY1" fmla="*/ 0 h 2075542"/>
              <a:gd name="connsiteX2" fmla="*/ 10842172 w 10842172"/>
              <a:gd name="connsiteY2" fmla="*/ 1037771 h 2075542"/>
              <a:gd name="connsiteX3" fmla="*/ 9804401 w 10842172"/>
              <a:gd name="connsiteY3" fmla="*/ 2075542 h 2075542"/>
              <a:gd name="connsiteX4" fmla="*/ 1930400 w 10842172"/>
              <a:gd name="connsiteY4" fmla="*/ 2064657 h 2075542"/>
              <a:gd name="connsiteX0" fmla="*/ 0 w 10846179"/>
              <a:gd name="connsiteY0" fmla="*/ 0 h 2075542"/>
              <a:gd name="connsiteX1" fmla="*/ 9804401 w 10846179"/>
              <a:gd name="connsiteY1" fmla="*/ 0 h 2075542"/>
              <a:gd name="connsiteX2" fmla="*/ 10842172 w 10846179"/>
              <a:gd name="connsiteY2" fmla="*/ 1037771 h 2075542"/>
              <a:gd name="connsiteX3" fmla="*/ 9804401 w 10846179"/>
              <a:gd name="connsiteY3" fmla="*/ 2075542 h 2075542"/>
              <a:gd name="connsiteX4" fmla="*/ 1930400 w 10846179"/>
              <a:gd name="connsiteY4" fmla="*/ 2064657 h 2075542"/>
              <a:gd name="connsiteX0" fmla="*/ 0 w 10842172"/>
              <a:gd name="connsiteY0" fmla="*/ 0 h 2075542"/>
              <a:gd name="connsiteX1" fmla="*/ 9804401 w 10842172"/>
              <a:gd name="connsiteY1" fmla="*/ 0 h 2075542"/>
              <a:gd name="connsiteX2" fmla="*/ 10842172 w 10842172"/>
              <a:gd name="connsiteY2" fmla="*/ 1037771 h 2075542"/>
              <a:gd name="connsiteX3" fmla="*/ 9804401 w 10842172"/>
              <a:gd name="connsiteY3" fmla="*/ 2075542 h 2075542"/>
              <a:gd name="connsiteX4" fmla="*/ 1930400 w 10842172"/>
              <a:gd name="connsiteY4" fmla="*/ 2064657 h 2075542"/>
              <a:gd name="connsiteX0" fmla="*/ 0 w 10842172"/>
              <a:gd name="connsiteY0" fmla="*/ 0 h 2075542"/>
              <a:gd name="connsiteX1" fmla="*/ 9804401 w 10842172"/>
              <a:gd name="connsiteY1" fmla="*/ 0 h 2075542"/>
              <a:gd name="connsiteX2" fmla="*/ 10842172 w 10842172"/>
              <a:gd name="connsiteY2" fmla="*/ 1037771 h 2075542"/>
              <a:gd name="connsiteX3" fmla="*/ 9804401 w 10842172"/>
              <a:gd name="connsiteY3" fmla="*/ 2075542 h 2075542"/>
              <a:gd name="connsiteX4" fmla="*/ 1930400 w 10842172"/>
              <a:gd name="connsiteY4" fmla="*/ 2064657 h 2075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42172" h="2075542">
                <a:moveTo>
                  <a:pt x="0" y="0"/>
                </a:moveTo>
                <a:lnTo>
                  <a:pt x="9804401" y="0"/>
                </a:lnTo>
                <a:cubicBezTo>
                  <a:pt x="10377546" y="0"/>
                  <a:pt x="10842172" y="464626"/>
                  <a:pt x="10842172" y="1037771"/>
                </a:cubicBezTo>
                <a:cubicBezTo>
                  <a:pt x="10823122" y="1268016"/>
                  <a:pt x="10709536" y="2016385"/>
                  <a:pt x="9804401" y="2075542"/>
                </a:cubicBezTo>
                <a:lnTo>
                  <a:pt x="1930400" y="2064657"/>
                </a:lnTo>
              </a:path>
            </a:pathLst>
          </a:custGeom>
          <a:noFill/>
          <a:ln w="28575" cap="rnd" cmpd="sng" algn="ctr">
            <a:solidFill>
              <a:schemeClr val="bg1">
                <a:lumMod val="7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72E7EF2-04B2-4017-A2D8-9E5518BB8CEF}"/>
              </a:ext>
            </a:extLst>
          </p:cNvPr>
          <p:cNvSpPr/>
          <p:nvPr/>
        </p:nvSpPr>
        <p:spPr>
          <a:xfrm>
            <a:off x="1250242" y="1856679"/>
            <a:ext cx="190500" cy="19050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8B3A67F0-0D54-40BA-8DAF-E95715D07D26}"/>
              </a:ext>
            </a:extLst>
          </p:cNvPr>
          <p:cNvSpPr/>
          <p:nvPr/>
        </p:nvSpPr>
        <p:spPr>
          <a:xfrm>
            <a:off x="1250242" y="3112897"/>
            <a:ext cx="190500" cy="190500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60CA36A-4169-4189-A9FA-C33CDB73CF6E}"/>
              </a:ext>
            </a:extLst>
          </p:cNvPr>
          <p:cNvSpPr/>
          <p:nvPr/>
        </p:nvSpPr>
        <p:spPr>
          <a:xfrm>
            <a:off x="4037176" y="1856679"/>
            <a:ext cx="190500" cy="190500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83FEDF0-406A-48A3-AAF6-F894A3240861}"/>
              </a:ext>
            </a:extLst>
          </p:cNvPr>
          <p:cNvSpPr/>
          <p:nvPr/>
        </p:nvSpPr>
        <p:spPr>
          <a:xfrm>
            <a:off x="4037176" y="3112897"/>
            <a:ext cx="190500" cy="19050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320D118-E651-4806-ADEB-56E79823B8F6}"/>
              </a:ext>
            </a:extLst>
          </p:cNvPr>
          <p:cNvSpPr/>
          <p:nvPr/>
        </p:nvSpPr>
        <p:spPr>
          <a:xfrm>
            <a:off x="6824110" y="1856679"/>
            <a:ext cx="190500" cy="19050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CE5AB39-0A6E-49A1-BB55-8F95D8494B2E}"/>
              </a:ext>
            </a:extLst>
          </p:cNvPr>
          <p:cNvSpPr/>
          <p:nvPr/>
        </p:nvSpPr>
        <p:spPr>
          <a:xfrm>
            <a:off x="6824110" y="3112897"/>
            <a:ext cx="190500" cy="190500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  <p:sp>
        <p:nvSpPr>
          <p:cNvPr id="51" name="Arrow: Chevron 50">
            <a:extLst>
              <a:ext uri="{FF2B5EF4-FFF2-40B4-BE49-F238E27FC236}">
                <a16:creationId xmlns:a16="http://schemas.microsoft.com/office/drawing/2014/main" id="{36911641-A32F-4B96-A511-A4F307DEF5C6}"/>
              </a:ext>
            </a:extLst>
          </p:cNvPr>
          <p:cNvSpPr/>
          <p:nvPr/>
        </p:nvSpPr>
        <p:spPr>
          <a:xfrm>
            <a:off x="2669772" y="1856679"/>
            <a:ext cx="138373" cy="190500"/>
          </a:xfrm>
          <a:prstGeom prst="chevron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3" name="Arrow: Chevron 52">
            <a:extLst>
              <a:ext uri="{FF2B5EF4-FFF2-40B4-BE49-F238E27FC236}">
                <a16:creationId xmlns:a16="http://schemas.microsoft.com/office/drawing/2014/main" id="{1E83F469-9A16-4B8F-BA4B-42F3FF16132B}"/>
              </a:ext>
            </a:extLst>
          </p:cNvPr>
          <p:cNvSpPr/>
          <p:nvPr/>
        </p:nvSpPr>
        <p:spPr>
          <a:xfrm>
            <a:off x="5456706" y="1856679"/>
            <a:ext cx="138373" cy="190500"/>
          </a:xfrm>
          <a:prstGeom prst="chevron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4" name="Arrow: Chevron 53">
            <a:extLst>
              <a:ext uri="{FF2B5EF4-FFF2-40B4-BE49-F238E27FC236}">
                <a16:creationId xmlns:a16="http://schemas.microsoft.com/office/drawing/2014/main" id="{9995B0D8-2021-4CDB-B189-1D0056020863}"/>
              </a:ext>
            </a:extLst>
          </p:cNvPr>
          <p:cNvSpPr/>
          <p:nvPr/>
        </p:nvSpPr>
        <p:spPr>
          <a:xfrm flipH="1" flipV="1">
            <a:off x="2669772" y="3112897"/>
            <a:ext cx="138373" cy="190500"/>
          </a:xfrm>
          <a:prstGeom prst="chevron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  <p:sp>
        <p:nvSpPr>
          <p:cNvPr id="55" name="Arrow: Chevron 54">
            <a:extLst>
              <a:ext uri="{FF2B5EF4-FFF2-40B4-BE49-F238E27FC236}">
                <a16:creationId xmlns:a16="http://schemas.microsoft.com/office/drawing/2014/main" id="{A1BF6BD9-3597-4F00-8682-A3F88811FF37}"/>
              </a:ext>
            </a:extLst>
          </p:cNvPr>
          <p:cNvSpPr/>
          <p:nvPr/>
        </p:nvSpPr>
        <p:spPr>
          <a:xfrm flipH="1" flipV="1">
            <a:off x="5456706" y="3112897"/>
            <a:ext cx="138373" cy="190500"/>
          </a:xfrm>
          <a:prstGeom prst="chevron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  <p:sp>
        <p:nvSpPr>
          <p:cNvPr id="56" name="Title 1">
            <a:extLst>
              <a:ext uri="{FF2B5EF4-FFF2-40B4-BE49-F238E27FC236}">
                <a16:creationId xmlns:a16="http://schemas.microsoft.com/office/drawing/2014/main" id="{36CBE89E-6A6A-43D3-AB70-7F18BC49C257}"/>
              </a:ext>
            </a:extLst>
          </p:cNvPr>
          <p:cNvSpPr txBox="1">
            <a:spLocks/>
          </p:cNvSpPr>
          <p:nvPr/>
        </p:nvSpPr>
        <p:spPr>
          <a:xfrm>
            <a:off x="1204796" y="2063383"/>
            <a:ext cx="250096" cy="2308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500" dirty="0">
                <a:solidFill>
                  <a:schemeClr val="accent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57" name="Title 1">
            <a:extLst>
              <a:ext uri="{FF2B5EF4-FFF2-40B4-BE49-F238E27FC236}">
                <a16:creationId xmlns:a16="http://schemas.microsoft.com/office/drawing/2014/main" id="{5C84C55A-520B-4B4D-9CA7-9242D429B600}"/>
              </a:ext>
            </a:extLst>
          </p:cNvPr>
          <p:cNvSpPr txBox="1">
            <a:spLocks/>
          </p:cNvSpPr>
          <p:nvPr/>
        </p:nvSpPr>
        <p:spPr>
          <a:xfrm>
            <a:off x="4007377" y="2063383"/>
            <a:ext cx="250096" cy="2308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500" dirty="0">
                <a:solidFill>
                  <a:schemeClr val="accent2"/>
                </a:solidFill>
                <a:latin typeface="Impact" panose="020B0806030902050204" pitchFamily="34" charset="0"/>
              </a:rPr>
              <a:t>02</a:t>
            </a:r>
          </a:p>
        </p:txBody>
      </p:sp>
      <p:sp>
        <p:nvSpPr>
          <p:cNvPr id="58" name="Title 1">
            <a:extLst>
              <a:ext uri="{FF2B5EF4-FFF2-40B4-BE49-F238E27FC236}">
                <a16:creationId xmlns:a16="http://schemas.microsoft.com/office/drawing/2014/main" id="{E74DA6AB-EC95-4A3A-A2F5-B42E091C101E}"/>
              </a:ext>
            </a:extLst>
          </p:cNvPr>
          <p:cNvSpPr txBox="1">
            <a:spLocks/>
          </p:cNvSpPr>
          <p:nvPr/>
        </p:nvSpPr>
        <p:spPr>
          <a:xfrm>
            <a:off x="6794312" y="2063383"/>
            <a:ext cx="250096" cy="2308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500" dirty="0">
                <a:solidFill>
                  <a:schemeClr val="accent1"/>
                </a:solidFill>
                <a:latin typeface="Impact" panose="020B0806030902050204" pitchFamily="34" charset="0"/>
              </a:rPr>
              <a:t>03</a:t>
            </a:r>
          </a:p>
        </p:txBody>
      </p:sp>
      <p:sp>
        <p:nvSpPr>
          <p:cNvPr id="59" name="Title 1">
            <a:extLst>
              <a:ext uri="{FF2B5EF4-FFF2-40B4-BE49-F238E27FC236}">
                <a16:creationId xmlns:a16="http://schemas.microsoft.com/office/drawing/2014/main" id="{A39EF79E-59A8-49AE-B519-DCEA8EC7F447}"/>
              </a:ext>
            </a:extLst>
          </p:cNvPr>
          <p:cNvSpPr txBox="1">
            <a:spLocks/>
          </p:cNvSpPr>
          <p:nvPr/>
        </p:nvSpPr>
        <p:spPr>
          <a:xfrm>
            <a:off x="1146761" y="2863495"/>
            <a:ext cx="366166" cy="230832"/>
          </a:xfrm>
          <a:prstGeom prst="rect">
            <a:avLst/>
          </a:prstGeom>
        </p:spPr>
        <p:txBody>
          <a:bodyPr vert="horz" lIns="0" tIns="0" rIns="0" bIns="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500" dirty="0">
                <a:solidFill>
                  <a:schemeClr val="accent2"/>
                </a:solidFill>
                <a:latin typeface="Impact" panose="020B0806030902050204" pitchFamily="34" charset="0"/>
              </a:rPr>
              <a:t>06</a:t>
            </a:r>
          </a:p>
        </p:txBody>
      </p:sp>
      <p:sp>
        <p:nvSpPr>
          <p:cNvPr id="73" name="Title 1">
            <a:extLst>
              <a:ext uri="{FF2B5EF4-FFF2-40B4-BE49-F238E27FC236}">
                <a16:creationId xmlns:a16="http://schemas.microsoft.com/office/drawing/2014/main" id="{68F015E6-05E6-4B6F-BB43-63A5B00080C7}"/>
              </a:ext>
            </a:extLst>
          </p:cNvPr>
          <p:cNvSpPr txBox="1">
            <a:spLocks/>
          </p:cNvSpPr>
          <p:nvPr/>
        </p:nvSpPr>
        <p:spPr>
          <a:xfrm>
            <a:off x="3949342" y="2863495"/>
            <a:ext cx="366166" cy="230832"/>
          </a:xfrm>
          <a:prstGeom prst="rect">
            <a:avLst/>
          </a:prstGeom>
        </p:spPr>
        <p:txBody>
          <a:bodyPr vert="horz" lIns="0" tIns="0" rIns="0" bIns="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500" dirty="0">
                <a:solidFill>
                  <a:schemeClr val="accent1"/>
                </a:solidFill>
                <a:latin typeface="Impact" panose="020B0806030902050204" pitchFamily="34" charset="0"/>
              </a:rPr>
              <a:t>05</a:t>
            </a:r>
          </a:p>
        </p:txBody>
      </p:sp>
      <p:sp>
        <p:nvSpPr>
          <p:cNvPr id="74" name="Title 1">
            <a:extLst>
              <a:ext uri="{FF2B5EF4-FFF2-40B4-BE49-F238E27FC236}">
                <a16:creationId xmlns:a16="http://schemas.microsoft.com/office/drawing/2014/main" id="{D645F8DB-1902-4B02-9FF4-D35A698208CF}"/>
              </a:ext>
            </a:extLst>
          </p:cNvPr>
          <p:cNvSpPr txBox="1">
            <a:spLocks/>
          </p:cNvSpPr>
          <p:nvPr/>
        </p:nvSpPr>
        <p:spPr>
          <a:xfrm>
            <a:off x="6736277" y="2863495"/>
            <a:ext cx="366166" cy="230832"/>
          </a:xfrm>
          <a:prstGeom prst="rect">
            <a:avLst/>
          </a:prstGeom>
        </p:spPr>
        <p:txBody>
          <a:bodyPr vert="horz" lIns="0" tIns="0" rIns="0" bIns="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500" dirty="0">
                <a:solidFill>
                  <a:schemeClr val="accent2"/>
                </a:solidFill>
                <a:latin typeface="Impact" panose="020B0806030902050204" pitchFamily="34" charset="0"/>
              </a:rPr>
              <a:t>04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21EFEDD9-E42D-43FB-9E69-0142AFBC8B43}"/>
              </a:ext>
            </a:extLst>
          </p:cNvPr>
          <p:cNvSpPr/>
          <p:nvPr/>
        </p:nvSpPr>
        <p:spPr>
          <a:xfrm>
            <a:off x="1094296" y="677376"/>
            <a:ext cx="502391" cy="50239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86A31776-3281-40A0-A53A-47776E948074}"/>
              </a:ext>
            </a:extLst>
          </p:cNvPr>
          <p:cNvSpPr/>
          <p:nvPr/>
        </p:nvSpPr>
        <p:spPr>
          <a:xfrm>
            <a:off x="3881230" y="677376"/>
            <a:ext cx="502391" cy="502391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rtlCol="0" anchor="ctr"/>
          <a:lstStyle/>
          <a:p>
            <a:pPr algn="ctr"/>
            <a:endParaRPr lang="en-US" sz="1050" kern="0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AFE24458-65CE-4937-A8D4-C20CE3331924}"/>
              </a:ext>
            </a:extLst>
          </p:cNvPr>
          <p:cNvSpPr/>
          <p:nvPr/>
        </p:nvSpPr>
        <p:spPr>
          <a:xfrm>
            <a:off x="6668164" y="677376"/>
            <a:ext cx="502391" cy="50239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rtlCol="0" anchor="ctr"/>
          <a:lstStyle/>
          <a:p>
            <a:pPr algn="ctr"/>
            <a:endParaRPr lang="en-US" sz="1050" kern="0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159B8935-A9AC-451C-94E7-EFEBD34D082B}"/>
              </a:ext>
            </a:extLst>
          </p:cNvPr>
          <p:cNvSpPr/>
          <p:nvPr/>
        </p:nvSpPr>
        <p:spPr>
          <a:xfrm>
            <a:off x="6668164" y="3942302"/>
            <a:ext cx="502391" cy="502391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rtlCol="0" anchor="ctr"/>
          <a:lstStyle/>
          <a:p>
            <a:pPr algn="ctr"/>
            <a:endParaRPr lang="en-US" sz="1050" kern="0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C79B3FC-FFF6-4F1E-BCCE-671A16DA67EE}"/>
              </a:ext>
            </a:extLst>
          </p:cNvPr>
          <p:cNvSpPr/>
          <p:nvPr/>
        </p:nvSpPr>
        <p:spPr>
          <a:xfrm>
            <a:off x="3881230" y="3942302"/>
            <a:ext cx="502391" cy="50239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rtlCol="0" anchor="ctr"/>
          <a:lstStyle/>
          <a:p>
            <a:pPr algn="ctr"/>
            <a:endParaRPr lang="en-US" sz="1050" kern="0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D184A240-A903-4552-A0DC-D0B925001F93}"/>
              </a:ext>
            </a:extLst>
          </p:cNvPr>
          <p:cNvSpPr/>
          <p:nvPr/>
        </p:nvSpPr>
        <p:spPr>
          <a:xfrm>
            <a:off x="1094296" y="3942302"/>
            <a:ext cx="502391" cy="502391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rtlCol="0" anchor="ctr"/>
          <a:lstStyle/>
          <a:p>
            <a:pPr algn="ctr"/>
            <a:endParaRPr lang="en-US" sz="1050" kern="0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81" name="Arrow: Chevron 80">
            <a:extLst>
              <a:ext uri="{FF2B5EF4-FFF2-40B4-BE49-F238E27FC236}">
                <a16:creationId xmlns:a16="http://schemas.microsoft.com/office/drawing/2014/main" id="{4A1C92B5-758D-44AF-B7B5-A5288C9ACD08}"/>
              </a:ext>
            </a:extLst>
          </p:cNvPr>
          <p:cNvSpPr/>
          <p:nvPr/>
        </p:nvSpPr>
        <p:spPr>
          <a:xfrm rot="5400000">
            <a:off x="8062443" y="2418221"/>
            <a:ext cx="138373" cy="190500"/>
          </a:xfrm>
          <a:prstGeom prst="chevron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2" name="Text Placeholder 4">
            <a:extLst>
              <a:ext uri="{FF2B5EF4-FFF2-40B4-BE49-F238E27FC236}">
                <a16:creationId xmlns:a16="http://schemas.microsoft.com/office/drawing/2014/main" id="{E799CA9F-16DA-4BC5-A6BD-452CD96358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5094" y="1282839"/>
            <a:ext cx="1922907" cy="415499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en-US" sz="900" kern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algn="ctr" defTabSz="685800" rtl="0" eaLnBrk="1" latinLnBrk="0" hangingPunct="1">
              <a:spcAft>
                <a:spcPts val="450"/>
              </a:spcAft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92" name="Text Placeholder 4">
            <a:extLst>
              <a:ext uri="{FF2B5EF4-FFF2-40B4-BE49-F238E27FC236}">
                <a16:creationId xmlns:a16="http://schemas.microsoft.com/office/drawing/2014/main" id="{F737BD17-5AB8-40B6-8DFC-739ECD1CAE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93859" y="1282839"/>
            <a:ext cx="1922907" cy="415499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en-US" sz="900" kern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algn="ctr" defTabSz="685800" rtl="0" eaLnBrk="1" latinLnBrk="0" hangingPunct="1">
              <a:spcAft>
                <a:spcPts val="450"/>
              </a:spcAft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93" name="Text Placeholder 4">
            <a:extLst>
              <a:ext uri="{FF2B5EF4-FFF2-40B4-BE49-F238E27FC236}">
                <a16:creationId xmlns:a16="http://schemas.microsoft.com/office/drawing/2014/main" id="{36E0E97A-0559-48B2-86F0-84CD36FCF10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92865" y="1282839"/>
            <a:ext cx="1922907" cy="415499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en-US" sz="900" kern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algn="ctr" defTabSz="685800" rtl="0" eaLnBrk="1" latinLnBrk="0" hangingPunct="1">
              <a:spcAft>
                <a:spcPts val="450"/>
              </a:spcAft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94" name="Text Placeholder 4">
            <a:extLst>
              <a:ext uri="{FF2B5EF4-FFF2-40B4-BE49-F238E27FC236}">
                <a16:creationId xmlns:a16="http://schemas.microsoft.com/office/drawing/2014/main" id="{8320B207-4979-47B1-8CB2-CDC9D9761E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5094" y="3408991"/>
            <a:ext cx="1922907" cy="415499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en-US" sz="900" kern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algn="ctr" defTabSz="685800" rtl="0" eaLnBrk="1" latinLnBrk="0" hangingPunct="1">
              <a:spcAft>
                <a:spcPts val="450"/>
              </a:spcAft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95" name="Text Placeholder 4">
            <a:extLst>
              <a:ext uri="{FF2B5EF4-FFF2-40B4-BE49-F238E27FC236}">
                <a16:creationId xmlns:a16="http://schemas.microsoft.com/office/drawing/2014/main" id="{35E2CDB5-B839-4208-8B31-58E88B8351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193859" y="3408991"/>
            <a:ext cx="1922907" cy="415499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en-US" sz="900" kern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algn="ctr" defTabSz="685800" rtl="0" eaLnBrk="1" latinLnBrk="0" hangingPunct="1">
              <a:spcAft>
                <a:spcPts val="450"/>
              </a:spcAft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96" name="Text Placeholder 4">
            <a:extLst>
              <a:ext uri="{FF2B5EF4-FFF2-40B4-BE49-F238E27FC236}">
                <a16:creationId xmlns:a16="http://schemas.microsoft.com/office/drawing/2014/main" id="{D327E148-5B50-4E32-84C8-1A45C3FF7F5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92865" y="3408991"/>
            <a:ext cx="1922907" cy="415499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en-US" sz="900" kern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algn="ctr" defTabSz="685800" rtl="0" eaLnBrk="1" latinLnBrk="0" hangingPunct="1">
              <a:spcAft>
                <a:spcPts val="450"/>
              </a:spcAft>
              <a:defRPr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3192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8D7B7AA2-A2BA-4DD5-A0B9-23CE45BDD99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0298269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7" imgH="348" progId="TCLayout.ActiveDocument.1">
                  <p:embed/>
                </p:oleObj>
              </mc:Choice>
              <mc:Fallback>
                <p:oleObj name="think-cell Slide" r:id="rId4" imgW="347" imgH="348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8D7B7AA2-A2BA-4DD5-A0B9-23CE45BDD9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92ECE0A0-056C-4C31-9AA5-5F7282CC9C2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100" b="1" i="0" baseline="0" dirty="0">
              <a:latin typeface="Segoe UI" panose="020B0502040204020203" pitchFamily="34" charset="0"/>
              <a:ea typeface="+mj-ea"/>
              <a:cs typeface="+mj-cs"/>
              <a:sym typeface="Segoe UI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76CBB3-D440-4BAD-A944-09084EDD1F9D}"/>
              </a:ext>
            </a:extLst>
          </p:cNvPr>
          <p:cNvSpPr/>
          <p:nvPr/>
        </p:nvSpPr>
        <p:spPr>
          <a:xfrm>
            <a:off x="325720" y="709112"/>
            <a:ext cx="1617380" cy="8529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B9B9F8-7E09-4DA4-A678-478135A036BD}"/>
              </a:ext>
            </a:extLst>
          </p:cNvPr>
          <p:cNvSpPr/>
          <p:nvPr/>
        </p:nvSpPr>
        <p:spPr>
          <a:xfrm>
            <a:off x="325720" y="1710057"/>
            <a:ext cx="1617380" cy="8529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519EC74-CD35-4BE4-B265-B2722D46AE62}"/>
              </a:ext>
            </a:extLst>
          </p:cNvPr>
          <p:cNvSpPr/>
          <p:nvPr/>
        </p:nvSpPr>
        <p:spPr>
          <a:xfrm>
            <a:off x="325720" y="2711003"/>
            <a:ext cx="1617380" cy="8529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DBF8110-76AE-4827-A381-6EED787A4EE2}"/>
              </a:ext>
            </a:extLst>
          </p:cNvPr>
          <p:cNvSpPr/>
          <p:nvPr/>
        </p:nvSpPr>
        <p:spPr>
          <a:xfrm>
            <a:off x="325720" y="3711950"/>
            <a:ext cx="1617380" cy="8529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F53B04-A1E0-4235-8379-A72737B26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721" y="184194"/>
            <a:ext cx="8492558" cy="290849"/>
          </a:xfrm>
        </p:spPr>
        <p:txBody>
          <a:bodyPr wrap="square" lIns="0" tIns="0" rIns="0" bIns="0" anchor="t">
            <a:spAutoFit/>
          </a:bodyPr>
          <a:lstStyle>
            <a:lvl1pPr marL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989D23-48DC-4978-876D-6E34A057AC5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57400" y="709112"/>
            <a:ext cx="6760878" cy="561692"/>
          </a:xfrm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1050"/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Segoe UI" panose="020B0502040204020203" pitchFamily="34" charset="0"/>
              <a:buChar char="−"/>
              <a:defRPr sz="105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105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AD16637A-6BC9-4187-9FA1-DF50BC9524B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2126" y="4875451"/>
            <a:ext cx="2234450" cy="26804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ABB01E3-5378-4F42-95FB-EB00267E6DC4}"/>
              </a:ext>
            </a:extLst>
          </p:cNvPr>
          <p:cNvSpPr/>
          <p:nvPr/>
        </p:nvSpPr>
        <p:spPr>
          <a:xfrm>
            <a:off x="8912258" y="4875451"/>
            <a:ext cx="231741" cy="2680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85" name="Slide Number Placeholder 5">
            <a:extLst>
              <a:ext uri="{FF2B5EF4-FFF2-40B4-BE49-F238E27FC236}">
                <a16:creationId xmlns:a16="http://schemas.microsoft.com/office/drawing/2014/main" id="{F928F200-2E08-489C-A08F-6FEA239CCC74}"/>
              </a:ext>
            </a:extLst>
          </p:cNvPr>
          <p:cNvSpPr txBox="1">
            <a:spLocks/>
          </p:cNvSpPr>
          <p:nvPr/>
        </p:nvSpPr>
        <p:spPr>
          <a:xfrm>
            <a:off x="8927224" y="4963309"/>
            <a:ext cx="201810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DF375FF-E3D9-4885-B6AC-DEBBCC0A97C4}" type="slidenum">
              <a:rPr lang="en-US" sz="600" smtClean="0">
                <a:solidFill>
                  <a:schemeClr val="bg1"/>
                </a:solidFill>
              </a:rPr>
              <a:pPr algn="ctr"/>
              <a:t>‹#›</a:t>
            </a:fld>
            <a:endParaRPr lang="en-US" sz="600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EC4B786-C72B-4A14-BB0C-0E6BEB1920DD}"/>
              </a:ext>
            </a:extLst>
          </p:cNvPr>
          <p:cNvCxnSpPr>
            <a:cxnSpLocks/>
          </p:cNvCxnSpPr>
          <p:nvPr/>
        </p:nvCxnSpPr>
        <p:spPr>
          <a:xfrm>
            <a:off x="1" y="4875452"/>
            <a:ext cx="914399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D5663969-8FB8-4CDD-831A-3A68FB754B3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7804" y="2952793"/>
            <a:ext cx="954280" cy="369332"/>
          </a:xfrm>
        </p:spPr>
        <p:txBody>
          <a:bodyPr wrap="square" lIns="0" tIns="0" rIns="0" bIns="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200" b="1">
                <a:solidFill>
                  <a:schemeClr val="bg1"/>
                </a:solidFill>
              </a:defRPr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−"/>
              <a:defRPr sz="120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3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E55AE65C-1854-45F2-BEFB-435886E42C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7804" y="950901"/>
            <a:ext cx="954280" cy="369332"/>
          </a:xfrm>
        </p:spPr>
        <p:txBody>
          <a:bodyPr wrap="square" lIns="0" tIns="0" rIns="0" bIns="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200" b="1">
                <a:solidFill>
                  <a:schemeClr val="bg1"/>
                </a:solidFill>
              </a:defRPr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−"/>
              <a:defRPr sz="120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3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5CB5E45C-3E86-44DA-8348-60819C64CA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7804" y="1951847"/>
            <a:ext cx="954280" cy="369332"/>
          </a:xfrm>
        </p:spPr>
        <p:txBody>
          <a:bodyPr wrap="square" lIns="0" tIns="0" rIns="0" bIns="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200" b="1">
                <a:solidFill>
                  <a:schemeClr val="bg1"/>
                </a:solidFill>
              </a:defRPr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−"/>
              <a:defRPr sz="120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3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68C1254D-07C5-4707-838D-0CBE8D8321E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7804" y="3953739"/>
            <a:ext cx="954280" cy="369332"/>
          </a:xfrm>
        </p:spPr>
        <p:txBody>
          <a:bodyPr wrap="square" lIns="0" tIns="0" rIns="0" bIns="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200" b="1">
                <a:solidFill>
                  <a:schemeClr val="bg1"/>
                </a:solidFill>
              </a:defRPr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−"/>
              <a:defRPr sz="120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3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3141E7A2-EE3D-486D-A5F0-C1C4F7A637E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057400" y="1710058"/>
            <a:ext cx="6760878" cy="561692"/>
          </a:xfrm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1050"/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Segoe UI" panose="020B0502040204020203" pitchFamily="34" charset="0"/>
              <a:buChar char="−"/>
              <a:defRPr sz="105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105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51308898-AA56-4900-9746-1EFDB487D7E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057400" y="2711005"/>
            <a:ext cx="6760878" cy="561692"/>
          </a:xfrm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1050"/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Segoe UI" panose="020B0502040204020203" pitchFamily="34" charset="0"/>
              <a:buChar char="−"/>
              <a:defRPr sz="105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105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B4C611DF-C820-41DF-83D9-440535DB1DB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7400" y="3711950"/>
            <a:ext cx="6760878" cy="561692"/>
          </a:xfrm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1050"/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Segoe UI" panose="020B0502040204020203" pitchFamily="34" charset="0"/>
              <a:buChar char="−"/>
              <a:defRPr sz="105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105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607673C-854F-42AC-886D-ABAE9BCDD51B}"/>
              </a:ext>
            </a:extLst>
          </p:cNvPr>
          <p:cNvCxnSpPr>
            <a:cxnSpLocks/>
          </p:cNvCxnSpPr>
          <p:nvPr/>
        </p:nvCxnSpPr>
        <p:spPr>
          <a:xfrm>
            <a:off x="2057400" y="1636039"/>
            <a:ext cx="6760878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3FDCA00-B73B-4D8E-83D5-FAFFC45219BD}"/>
              </a:ext>
            </a:extLst>
          </p:cNvPr>
          <p:cNvCxnSpPr>
            <a:cxnSpLocks/>
          </p:cNvCxnSpPr>
          <p:nvPr/>
        </p:nvCxnSpPr>
        <p:spPr>
          <a:xfrm>
            <a:off x="2057400" y="2636984"/>
            <a:ext cx="6760878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346179E-400F-42B5-96F7-867410E15E18}"/>
              </a:ext>
            </a:extLst>
          </p:cNvPr>
          <p:cNvCxnSpPr>
            <a:cxnSpLocks/>
          </p:cNvCxnSpPr>
          <p:nvPr/>
        </p:nvCxnSpPr>
        <p:spPr>
          <a:xfrm>
            <a:off x="2057400" y="3637930"/>
            <a:ext cx="6760878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46675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8D7B7AA2-A2BA-4DD5-A0B9-23CE45BDD99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74003014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7" imgH="348" progId="TCLayout.ActiveDocument.1">
                  <p:embed/>
                </p:oleObj>
              </mc:Choice>
              <mc:Fallback>
                <p:oleObj name="think-cell Slide" r:id="rId4" imgW="347" imgH="348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8D7B7AA2-A2BA-4DD5-A0B9-23CE45BDD9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92ECE0A0-056C-4C31-9AA5-5F7282CC9C2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100" b="1" i="0" baseline="0" dirty="0">
              <a:latin typeface="Segoe UI" panose="020B0502040204020203" pitchFamily="34" charset="0"/>
              <a:ea typeface="+mj-ea"/>
              <a:cs typeface="+mj-cs"/>
              <a:sym typeface="Segoe UI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76CBB3-D440-4BAD-A944-09084EDD1F9D}"/>
              </a:ext>
            </a:extLst>
          </p:cNvPr>
          <p:cNvSpPr/>
          <p:nvPr/>
        </p:nvSpPr>
        <p:spPr>
          <a:xfrm>
            <a:off x="325721" y="873113"/>
            <a:ext cx="4125041" cy="4807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B9B9F8-7E09-4DA4-A678-478135A036BD}"/>
              </a:ext>
            </a:extLst>
          </p:cNvPr>
          <p:cNvSpPr/>
          <p:nvPr/>
        </p:nvSpPr>
        <p:spPr>
          <a:xfrm>
            <a:off x="4693238" y="873113"/>
            <a:ext cx="4125041" cy="480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F53B04-A1E0-4235-8379-A72737B26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721" y="184194"/>
            <a:ext cx="8492558" cy="290849"/>
          </a:xfrm>
        </p:spPr>
        <p:txBody>
          <a:bodyPr wrap="square" lIns="0" tIns="0" rIns="0" bIns="0" anchor="t">
            <a:spAutoFit/>
          </a:bodyPr>
          <a:lstStyle>
            <a:lvl1pPr marL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989D23-48DC-4978-876D-6E34A057AC5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721" y="1438239"/>
            <a:ext cx="4125041" cy="161583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050"/>
            </a:lvl1pPr>
            <a:lvl2pPr marL="17145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Segoe UI" panose="020B0502040204020203" pitchFamily="34" charset="0"/>
              <a:buNone/>
              <a:defRPr sz="1050"/>
            </a:lvl2pPr>
            <a:lvl3pPr marL="3429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050"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AD16637A-6BC9-4187-9FA1-DF50BC9524B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2126" y="4875451"/>
            <a:ext cx="2234450" cy="26804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ABB01E3-5378-4F42-95FB-EB00267E6DC4}"/>
              </a:ext>
            </a:extLst>
          </p:cNvPr>
          <p:cNvSpPr/>
          <p:nvPr/>
        </p:nvSpPr>
        <p:spPr>
          <a:xfrm>
            <a:off x="8912258" y="4875451"/>
            <a:ext cx="231741" cy="2680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85" name="Slide Number Placeholder 5">
            <a:extLst>
              <a:ext uri="{FF2B5EF4-FFF2-40B4-BE49-F238E27FC236}">
                <a16:creationId xmlns:a16="http://schemas.microsoft.com/office/drawing/2014/main" id="{F928F200-2E08-489C-A08F-6FEA239CCC74}"/>
              </a:ext>
            </a:extLst>
          </p:cNvPr>
          <p:cNvSpPr txBox="1">
            <a:spLocks/>
          </p:cNvSpPr>
          <p:nvPr/>
        </p:nvSpPr>
        <p:spPr>
          <a:xfrm>
            <a:off x="8927224" y="4963309"/>
            <a:ext cx="201810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DF375FF-E3D9-4885-B6AC-DEBBCC0A97C4}" type="slidenum">
              <a:rPr lang="en-US" sz="600" smtClean="0">
                <a:solidFill>
                  <a:schemeClr val="bg1"/>
                </a:solidFill>
              </a:rPr>
              <a:pPr algn="ctr"/>
              <a:t>‹#›</a:t>
            </a:fld>
            <a:endParaRPr lang="en-US" sz="600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EC4B786-C72B-4A14-BB0C-0E6BEB1920DD}"/>
              </a:ext>
            </a:extLst>
          </p:cNvPr>
          <p:cNvCxnSpPr>
            <a:cxnSpLocks/>
          </p:cNvCxnSpPr>
          <p:nvPr/>
        </p:nvCxnSpPr>
        <p:spPr>
          <a:xfrm>
            <a:off x="1" y="4875452"/>
            <a:ext cx="914399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E55AE65C-1854-45F2-BEFB-435886E42C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3898" y="1021150"/>
            <a:ext cx="3888687" cy="184666"/>
          </a:xfrm>
        </p:spPr>
        <p:txBody>
          <a:bodyPr wrap="square" lIns="0" tIns="0" rIns="0" bIns="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200" b="1">
                <a:solidFill>
                  <a:schemeClr val="bg1"/>
                </a:solidFill>
              </a:defRPr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−"/>
              <a:defRPr sz="120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3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5CB5E45C-3E86-44DA-8348-60819C64CA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11415" y="1021151"/>
            <a:ext cx="3888687" cy="184666"/>
          </a:xfrm>
        </p:spPr>
        <p:txBody>
          <a:bodyPr wrap="square" lIns="0" tIns="0" rIns="0" bIns="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200" b="1">
                <a:solidFill>
                  <a:schemeClr val="bg1"/>
                </a:solidFill>
              </a:defRPr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−"/>
              <a:defRPr sz="120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3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3141E7A2-EE3D-486D-A5F0-C1C4F7A637E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93238" y="1438239"/>
            <a:ext cx="4125041" cy="161583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050"/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Segoe UI" panose="020B0502040204020203" pitchFamily="34" charset="0"/>
              <a:buChar char="−"/>
              <a:defRPr sz="105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1050"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3FDCA00-B73B-4D8E-83D5-FAFFC45219BD}"/>
              </a:ext>
            </a:extLst>
          </p:cNvPr>
          <p:cNvCxnSpPr>
            <a:cxnSpLocks/>
          </p:cNvCxnSpPr>
          <p:nvPr/>
        </p:nvCxnSpPr>
        <p:spPr>
          <a:xfrm>
            <a:off x="2057400" y="5512996"/>
            <a:ext cx="6760878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012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8D7B7AA2-A2BA-4DD5-A0B9-23CE45BDD99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59878580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7" imgH="348" progId="TCLayout.ActiveDocument.1">
                  <p:embed/>
                </p:oleObj>
              </mc:Choice>
              <mc:Fallback>
                <p:oleObj name="think-cell Slide" r:id="rId4" imgW="347" imgH="348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8D7B7AA2-A2BA-4DD5-A0B9-23CE45BDD9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92ECE0A0-056C-4C31-9AA5-5F7282CC9C2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100" b="1" i="0" baseline="0" dirty="0">
              <a:latin typeface="Segoe UI" panose="020B0502040204020203" pitchFamily="34" charset="0"/>
              <a:ea typeface="+mj-ea"/>
              <a:cs typeface="+mj-cs"/>
              <a:sym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F53B04-A1E0-4235-8379-A72737B26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721" y="184194"/>
            <a:ext cx="8492558" cy="290849"/>
          </a:xfrm>
        </p:spPr>
        <p:txBody>
          <a:bodyPr wrap="square" lIns="0" tIns="0" rIns="0" bIns="0" anchor="t">
            <a:spAutoFit/>
          </a:bodyPr>
          <a:lstStyle>
            <a:lvl1pPr marL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989D23-48DC-4978-876D-6E34A057AC5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720" y="757237"/>
            <a:ext cx="4108635" cy="3709988"/>
          </a:xfrm>
        </p:spPr>
        <p:txBody>
          <a:bodyPr wrap="square" lIns="0" tIns="0" rIns="0" bIns="0"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−"/>
              <a:defRPr sz="120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326DAD63-D086-4DF4-93FB-5C02543A546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709644" y="757237"/>
            <a:ext cx="4108635" cy="3709988"/>
          </a:xfrm>
        </p:spPr>
        <p:txBody>
          <a:bodyPr wrap="square" lIns="0" tIns="0" rIns="0" bIns="0"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−"/>
              <a:defRPr sz="120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2BC9471-1188-4375-ABDE-C2E6E9972D2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2126" y="4875451"/>
            <a:ext cx="2234450" cy="268049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154A9C1-D660-499C-BD35-2D520999E2BE}"/>
              </a:ext>
            </a:extLst>
          </p:cNvPr>
          <p:cNvCxnSpPr>
            <a:cxnSpLocks/>
          </p:cNvCxnSpPr>
          <p:nvPr/>
        </p:nvCxnSpPr>
        <p:spPr>
          <a:xfrm>
            <a:off x="1" y="4875452"/>
            <a:ext cx="914399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72D0F5BD-4A06-42E0-9D50-22449B8A102C}"/>
              </a:ext>
            </a:extLst>
          </p:cNvPr>
          <p:cNvSpPr/>
          <p:nvPr/>
        </p:nvSpPr>
        <p:spPr>
          <a:xfrm>
            <a:off x="8912258" y="4875451"/>
            <a:ext cx="231741" cy="2680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7CDBC8F7-1154-4D99-BC77-19CC7173E4B6}"/>
              </a:ext>
            </a:extLst>
          </p:cNvPr>
          <p:cNvSpPr txBox="1">
            <a:spLocks/>
          </p:cNvSpPr>
          <p:nvPr/>
        </p:nvSpPr>
        <p:spPr>
          <a:xfrm>
            <a:off x="8927224" y="4963309"/>
            <a:ext cx="201810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DF375FF-E3D9-4885-B6AC-DEBBCC0A97C4}" type="slidenum">
              <a:rPr lang="en-US" sz="600" smtClean="0">
                <a:solidFill>
                  <a:schemeClr val="bg1"/>
                </a:solidFill>
              </a:rPr>
              <a:pPr algn="ctr"/>
              <a:t>‹#›</a:t>
            </a:fld>
            <a:endParaRPr lang="en-US" sz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3351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8D7B7AA2-A2BA-4DD5-A0B9-23CE45BDD99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74542348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7" imgH="348" progId="TCLayout.ActiveDocument.1">
                  <p:embed/>
                </p:oleObj>
              </mc:Choice>
              <mc:Fallback>
                <p:oleObj name="think-cell Slide" r:id="rId4" imgW="347" imgH="348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8D7B7AA2-A2BA-4DD5-A0B9-23CE45BDD9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92ECE0A0-056C-4C31-9AA5-5F7282CC9C2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100" b="1" i="0" baseline="0" dirty="0">
              <a:latin typeface="Segoe UI" panose="020B0502040204020203" pitchFamily="34" charset="0"/>
              <a:ea typeface="+mj-ea"/>
              <a:cs typeface="+mj-cs"/>
              <a:sym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F53B04-A1E0-4235-8379-A72737B26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721" y="184194"/>
            <a:ext cx="8492558" cy="290849"/>
          </a:xfrm>
        </p:spPr>
        <p:txBody>
          <a:bodyPr wrap="square" lIns="0" tIns="0" rIns="0" bIns="0" anchor="t">
            <a:spAutoFit/>
          </a:bodyPr>
          <a:lstStyle>
            <a:lvl1pPr marL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326DAD63-D086-4DF4-93FB-5C02543A546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709644" y="757237"/>
            <a:ext cx="4108635" cy="3709988"/>
          </a:xfrm>
        </p:spPr>
        <p:txBody>
          <a:bodyPr wrap="square" lIns="0" tIns="0" rIns="0" bIns="0"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−"/>
              <a:defRPr sz="120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EAA4D769-AD69-4F85-AB9A-345DFEC03CB3}"/>
              </a:ext>
            </a:extLst>
          </p:cNvPr>
          <p:cNvSpPr>
            <a:spLocks noGrp="1"/>
          </p:cNvSpPr>
          <p:nvPr>
            <p:ph type="chart" sz="quarter" idx="18"/>
          </p:nvPr>
        </p:nvSpPr>
        <p:spPr>
          <a:xfrm>
            <a:off x="325720" y="757237"/>
            <a:ext cx="4108635" cy="3709988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858513B2-E067-4213-B849-CA7E03FDB30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2126" y="4875451"/>
            <a:ext cx="2234450" cy="268049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5E6B497-D3A4-4861-A112-3CEFFBEB9ED8}"/>
              </a:ext>
            </a:extLst>
          </p:cNvPr>
          <p:cNvCxnSpPr>
            <a:cxnSpLocks/>
          </p:cNvCxnSpPr>
          <p:nvPr/>
        </p:nvCxnSpPr>
        <p:spPr>
          <a:xfrm>
            <a:off x="1" y="4875452"/>
            <a:ext cx="914399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22A9F7DE-7FF7-42DD-ADEF-3B8E3F573199}"/>
              </a:ext>
            </a:extLst>
          </p:cNvPr>
          <p:cNvSpPr/>
          <p:nvPr/>
        </p:nvSpPr>
        <p:spPr>
          <a:xfrm>
            <a:off x="8912258" y="4875451"/>
            <a:ext cx="231741" cy="2680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7DF5E1C8-34EB-4B46-A11F-033BCD186C23}"/>
              </a:ext>
            </a:extLst>
          </p:cNvPr>
          <p:cNvSpPr txBox="1">
            <a:spLocks/>
          </p:cNvSpPr>
          <p:nvPr/>
        </p:nvSpPr>
        <p:spPr>
          <a:xfrm>
            <a:off x="8927224" y="4963309"/>
            <a:ext cx="201810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DF375FF-E3D9-4885-B6AC-DEBBCC0A97C4}" type="slidenum">
              <a:rPr lang="en-US" sz="600" smtClean="0">
                <a:solidFill>
                  <a:schemeClr val="bg1"/>
                </a:solidFill>
              </a:rPr>
              <a:pPr algn="ctr"/>
              <a:t>‹#›</a:t>
            </a:fld>
            <a:endParaRPr lang="en-US" sz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617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7_table 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8D7B7AA2-A2BA-4DD5-A0B9-23CE45BDD99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13455200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7" imgH="348" progId="TCLayout.ActiveDocument.1">
                  <p:embed/>
                </p:oleObj>
              </mc:Choice>
              <mc:Fallback>
                <p:oleObj name="think-cell Slide" r:id="rId4" imgW="347" imgH="348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8D7B7AA2-A2BA-4DD5-A0B9-23CE45BDD9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92ECE0A0-056C-4C31-9AA5-5F7282CC9C2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100" b="1" i="0" baseline="0" dirty="0">
              <a:latin typeface="Segoe UI" panose="020B0502040204020203" pitchFamily="34" charset="0"/>
              <a:ea typeface="+mj-ea"/>
              <a:cs typeface="+mj-cs"/>
              <a:sym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F53B04-A1E0-4235-8379-A72737B26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721" y="184194"/>
            <a:ext cx="8492558" cy="290849"/>
          </a:xfrm>
        </p:spPr>
        <p:txBody>
          <a:bodyPr wrap="square" lIns="0" tIns="0" rIns="0" bIns="0" anchor="t">
            <a:spAutoFit/>
          </a:bodyPr>
          <a:lstStyle>
            <a:lvl1pPr marL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326DAD63-D086-4DF4-93FB-5C02543A546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672137" y="757237"/>
            <a:ext cx="3146141" cy="3709988"/>
          </a:xfrm>
        </p:spPr>
        <p:txBody>
          <a:bodyPr wrap="square" lIns="0" tIns="0" rIns="0" bIns="0"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−"/>
              <a:defRPr sz="120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858513B2-E067-4213-B849-CA7E03FDB30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2126" y="4875451"/>
            <a:ext cx="2234450" cy="268049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5E6B497-D3A4-4861-A112-3CEFFBEB9ED8}"/>
              </a:ext>
            </a:extLst>
          </p:cNvPr>
          <p:cNvCxnSpPr>
            <a:cxnSpLocks/>
          </p:cNvCxnSpPr>
          <p:nvPr/>
        </p:nvCxnSpPr>
        <p:spPr>
          <a:xfrm>
            <a:off x="1" y="4875452"/>
            <a:ext cx="914399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22A9F7DE-7FF7-42DD-ADEF-3B8E3F573199}"/>
              </a:ext>
            </a:extLst>
          </p:cNvPr>
          <p:cNvSpPr/>
          <p:nvPr/>
        </p:nvSpPr>
        <p:spPr>
          <a:xfrm>
            <a:off x="8912258" y="4875451"/>
            <a:ext cx="231741" cy="2680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7DF5E1C8-34EB-4B46-A11F-033BCD186C23}"/>
              </a:ext>
            </a:extLst>
          </p:cNvPr>
          <p:cNvSpPr txBox="1">
            <a:spLocks/>
          </p:cNvSpPr>
          <p:nvPr/>
        </p:nvSpPr>
        <p:spPr>
          <a:xfrm>
            <a:off x="8927224" y="4963309"/>
            <a:ext cx="201810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DF375FF-E3D9-4885-B6AC-DEBBCC0A97C4}" type="slidenum">
              <a:rPr lang="en-US" sz="600" smtClean="0">
                <a:solidFill>
                  <a:schemeClr val="bg1"/>
                </a:solidFill>
              </a:rPr>
              <a:pPr algn="ctr"/>
              <a:t>‹#›</a:t>
            </a:fld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D6913EBE-AFB8-463B-B838-81DD2404AB7C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325720" y="757237"/>
            <a:ext cx="5132105" cy="3709988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6650557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8_table 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8D7B7AA2-A2BA-4DD5-A0B9-23CE45BDD99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47188519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7" imgH="348" progId="TCLayout.ActiveDocument.1">
                  <p:embed/>
                </p:oleObj>
              </mc:Choice>
              <mc:Fallback>
                <p:oleObj name="think-cell Slide" r:id="rId4" imgW="347" imgH="348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8D7B7AA2-A2BA-4DD5-A0B9-23CE45BDD9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92ECE0A0-056C-4C31-9AA5-5F7282CC9C2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100" b="1" i="0" baseline="0" dirty="0">
              <a:latin typeface="Segoe UI" panose="020B0502040204020203" pitchFamily="34" charset="0"/>
              <a:ea typeface="+mj-ea"/>
              <a:cs typeface="+mj-cs"/>
              <a:sym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F53B04-A1E0-4235-8379-A72737B26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721" y="184194"/>
            <a:ext cx="8492558" cy="290849"/>
          </a:xfrm>
        </p:spPr>
        <p:txBody>
          <a:bodyPr wrap="square" lIns="0" tIns="0" rIns="0" bIns="0" anchor="t">
            <a:spAutoFit/>
          </a:bodyPr>
          <a:lstStyle>
            <a:lvl1pPr marL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326DAD63-D086-4DF4-93FB-5C02543A546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5720" y="3021597"/>
            <a:ext cx="8492558" cy="1445627"/>
          </a:xfrm>
        </p:spPr>
        <p:txBody>
          <a:bodyPr wrap="square" lIns="0" tIns="0" rIns="0" bIns="0"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1pPr>
            <a:lvl2pPr marL="34290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−"/>
              <a:defRPr sz="1200"/>
            </a:lvl2pPr>
            <a:lvl3pPr marL="5143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858513B2-E067-4213-B849-CA7E03FDB30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2126" y="4875451"/>
            <a:ext cx="2234450" cy="268049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5E6B497-D3A4-4861-A112-3CEFFBEB9ED8}"/>
              </a:ext>
            </a:extLst>
          </p:cNvPr>
          <p:cNvCxnSpPr>
            <a:cxnSpLocks/>
          </p:cNvCxnSpPr>
          <p:nvPr/>
        </p:nvCxnSpPr>
        <p:spPr>
          <a:xfrm>
            <a:off x="1" y="4875452"/>
            <a:ext cx="914399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22A9F7DE-7FF7-42DD-ADEF-3B8E3F573199}"/>
              </a:ext>
            </a:extLst>
          </p:cNvPr>
          <p:cNvSpPr/>
          <p:nvPr/>
        </p:nvSpPr>
        <p:spPr>
          <a:xfrm>
            <a:off x="8912258" y="4875451"/>
            <a:ext cx="231741" cy="2680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7DF5E1C8-34EB-4B46-A11F-033BCD186C23}"/>
              </a:ext>
            </a:extLst>
          </p:cNvPr>
          <p:cNvSpPr txBox="1">
            <a:spLocks/>
          </p:cNvSpPr>
          <p:nvPr/>
        </p:nvSpPr>
        <p:spPr>
          <a:xfrm>
            <a:off x="8927224" y="4963309"/>
            <a:ext cx="201810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DF375FF-E3D9-4885-B6AC-DEBBCC0A97C4}" type="slidenum">
              <a:rPr lang="en-US" sz="600" smtClean="0">
                <a:solidFill>
                  <a:schemeClr val="bg1"/>
                </a:solidFill>
              </a:rPr>
              <a:pPr algn="ctr"/>
              <a:t>‹#›</a:t>
            </a:fld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D6913EBE-AFB8-463B-B838-81DD2404AB7C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325721" y="757238"/>
            <a:ext cx="8492558" cy="2101394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5045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9_table 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8D7B7AA2-A2BA-4DD5-A0B9-23CE45BDD99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73974678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7" imgH="348" progId="TCLayout.ActiveDocument.1">
                  <p:embed/>
                </p:oleObj>
              </mc:Choice>
              <mc:Fallback>
                <p:oleObj name="think-cell Slide" r:id="rId4" imgW="347" imgH="348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8D7B7AA2-A2BA-4DD5-A0B9-23CE45BDD9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92ECE0A0-056C-4C31-9AA5-5F7282CC9C2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100" b="1" i="0" baseline="0" dirty="0">
              <a:latin typeface="Segoe UI" panose="020B0502040204020203" pitchFamily="34" charset="0"/>
              <a:ea typeface="+mj-ea"/>
              <a:cs typeface="+mj-cs"/>
              <a:sym typeface="Segoe UI" panose="020B0502040204020203" pitchFamily="34" charset="0"/>
            </a:endParaRP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858513B2-E067-4213-B849-CA7E03FDB30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2126" y="4875451"/>
            <a:ext cx="2234450" cy="26804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2A9F7DE-7FF7-42DD-ADEF-3B8E3F573199}"/>
              </a:ext>
            </a:extLst>
          </p:cNvPr>
          <p:cNvSpPr/>
          <p:nvPr/>
        </p:nvSpPr>
        <p:spPr>
          <a:xfrm>
            <a:off x="8912258" y="4875451"/>
            <a:ext cx="231741" cy="2680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7DF5E1C8-34EB-4B46-A11F-033BCD186C23}"/>
              </a:ext>
            </a:extLst>
          </p:cNvPr>
          <p:cNvSpPr txBox="1">
            <a:spLocks/>
          </p:cNvSpPr>
          <p:nvPr/>
        </p:nvSpPr>
        <p:spPr>
          <a:xfrm>
            <a:off x="8927224" y="4963309"/>
            <a:ext cx="201810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DF375FF-E3D9-4885-B6AC-DEBBCC0A97C4}" type="slidenum">
              <a:rPr lang="en-US" sz="600" smtClean="0">
                <a:solidFill>
                  <a:schemeClr val="bg1"/>
                </a:solidFill>
              </a:rPr>
              <a:pPr algn="ctr"/>
              <a:t>‹#›</a:t>
            </a:fld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F12E1058-B5EF-4221-B4CF-850AFCA11F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4572000" cy="5143501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57D7EB2-8884-4507-B9A0-9963EB84F1D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189591" y="444089"/>
            <a:ext cx="3175741" cy="184666"/>
          </a:xfrm>
        </p:spPr>
        <p:txBody>
          <a:bodyPr wrap="square" lIns="0" tIns="0" rIns="0" bIns="0" anchor="t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lang="en-US" sz="1200" b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26406B48-08F4-4919-B5FB-1B065E51BFC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189591" y="661678"/>
            <a:ext cx="3175741" cy="161583"/>
          </a:xfrm>
        </p:spPr>
        <p:txBody>
          <a:bodyPr wrap="square" lIns="0" tIns="0" rIns="0" bIns="0" anchor="t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lang="en-US" sz="105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2DF08E41-0772-41C2-8484-F88058299AA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189591" y="1628481"/>
            <a:ext cx="3175741" cy="184666"/>
          </a:xfrm>
        </p:spPr>
        <p:txBody>
          <a:bodyPr wrap="square" lIns="0" tIns="0" rIns="0" bIns="0" anchor="t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lang="en-US" sz="12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462215A0-3351-4823-962D-3A0ABCCD25A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189591" y="1846070"/>
            <a:ext cx="3175741" cy="161583"/>
          </a:xfrm>
        </p:spPr>
        <p:txBody>
          <a:bodyPr wrap="square" lIns="0" tIns="0" rIns="0" bIns="0" anchor="t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lang="en-US" sz="105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74364BE-D95B-4074-AEF5-3103DF1D49A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189591" y="2862252"/>
            <a:ext cx="3175741" cy="184666"/>
          </a:xfrm>
        </p:spPr>
        <p:txBody>
          <a:bodyPr wrap="square" lIns="0" tIns="0" rIns="0" bIns="0" anchor="t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lang="en-US" sz="1200" b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9ECB0DE1-48F2-4330-A967-5BB90A6D725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189591" y="3079841"/>
            <a:ext cx="3175741" cy="161583"/>
          </a:xfrm>
        </p:spPr>
        <p:txBody>
          <a:bodyPr wrap="square" lIns="0" tIns="0" rIns="0" bIns="0" anchor="t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lang="en-US" sz="105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E7ABEC39-B8C7-4C9F-868E-58E255F0C1FD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189591" y="4013334"/>
            <a:ext cx="3175741" cy="184666"/>
          </a:xfrm>
        </p:spPr>
        <p:txBody>
          <a:bodyPr wrap="square" lIns="0" tIns="0" rIns="0" bIns="0" anchor="t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lang="en-US" sz="12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B51353CD-7ABD-41EE-93BB-6EB817D1B3A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189591" y="4230923"/>
            <a:ext cx="3175741" cy="161583"/>
          </a:xfrm>
        </p:spPr>
        <p:txBody>
          <a:bodyPr wrap="square" lIns="0" tIns="0" rIns="0" bIns="0" anchor="t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lang="en-US" sz="105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</p:spTree>
    <p:extLst>
      <p:ext uri="{BB962C8B-B14F-4D97-AF65-F5344CB8AC3E}">
        <p14:creationId xmlns:p14="http://schemas.microsoft.com/office/powerpoint/2010/main" val="37154174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8D7B7AA2-A2BA-4DD5-A0B9-23CE45BDD99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42364444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7" imgH="348" progId="TCLayout.ActiveDocument.1">
                  <p:embed/>
                </p:oleObj>
              </mc:Choice>
              <mc:Fallback>
                <p:oleObj name="think-cell Slide" r:id="rId4" imgW="347" imgH="348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8D7B7AA2-A2BA-4DD5-A0B9-23CE45BDD9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92ECE0A0-056C-4C31-9AA5-5F7282CC9C2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100" b="1" i="0" baseline="0" dirty="0">
              <a:latin typeface="Segoe UI" panose="020B0502040204020203" pitchFamily="34" charset="0"/>
              <a:ea typeface="+mj-ea"/>
              <a:cs typeface="+mj-cs"/>
              <a:sym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F53B04-A1E0-4235-8379-A72737B26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721" y="184194"/>
            <a:ext cx="8492558" cy="290849"/>
          </a:xfrm>
        </p:spPr>
        <p:txBody>
          <a:bodyPr wrap="square" lIns="0" tIns="0" rIns="0" bIns="0" anchor="t">
            <a:spAutoFit/>
          </a:bodyPr>
          <a:lstStyle>
            <a:lvl1pPr marL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Shape 1316">
            <a:extLst>
              <a:ext uri="{FF2B5EF4-FFF2-40B4-BE49-F238E27FC236}">
                <a16:creationId xmlns:a16="http://schemas.microsoft.com/office/drawing/2014/main" id="{6302820B-EE7F-4AD9-8C09-2530ED42F1C4}"/>
              </a:ext>
            </a:extLst>
          </p:cNvPr>
          <p:cNvSpPr/>
          <p:nvPr/>
        </p:nvSpPr>
        <p:spPr>
          <a:xfrm>
            <a:off x="4948493" y="1034985"/>
            <a:ext cx="752485" cy="752485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3500" cap="all">
                <a:solidFill>
                  <a:srgbClr val="FFFFFF"/>
                </a:solidFill>
              </a:defRPr>
            </a:lvl1pPr>
          </a:lstStyle>
          <a:p>
            <a:pPr algn="ctr">
              <a:lnSpc>
                <a:spcPct val="100000"/>
              </a:lnSpc>
            </a:pPr>
            <a:endParaRPr lang="en-US" sz="1500" cap="none" dirty="0">
              <a:latin typeface="+mj-lt"/>
            </a:endParaRPr>
          </a:p>
        </p:txBody>
      </p:sp>
      <p:sp>
        <p:nvSpPr>
          <p:cNvPr id="14" name="Shape 1319">
            <a:extLst>
              <a:ext uri="{FF2B5EF4-FFF2-40B4-BE49-F238E27FC236}">
                <a16:creationId xmlns:a16="http://schemas.microsoft.com/office/drawing/2014/main" id="{3B97A1A8-B6D0-43F6-84F3-51BC2F7C8A48}"/>
              </a:ext>
            </a:extLst>
          </p:cNvPr>
          <p:cNvSpPr/>
          <p:nvPr/>
        </p:nvSpPr>
        <p:spPr>
          <a:xfrm>
            <a:off x="4309564" y="1193782"/>
            <a:ext cx="531265" cy="235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noFill/>
          <a:ln w="38100" cap="flat">
            <a:solidFill>
              <a:schemeClr val="bg1">
                <a:lumMod val="75000"/>
              </a:schemeClr>
            </a:solidFill>
            <a:prstDash val="solid"/>
            <a:miter lim="400000"/>
            <a:tailEnd type="triangle" w="med" len="med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l" defTabSz="438150">
              <a:lnSpc>
                <a:spcPct val="100000"/>
              </a:lnSpc>
              <a:spcBef>
                <a:spcPts val="225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1500">
              <a:latin typeface="+mj-lt"/>
            </a:endParaRPr>
          </a:p>
        </p:txBody>
      </p:sp>
      <p:sp>
        <p:nvSpPr>
          <p:cNvPr id="15" name="Shape 1320">
            <a:extLst>
              <a:ext uri="{FF2B5EF4-FFF2-40B4-BE49-F238E27FC236}">
                <a16:creationId xmlns:a16="http://schemas.microsoft.com/office/drawing/2014/main" id="{F3A612AB-7E44-4D7F-8845-D451E4608D09}"/>
              </a:ext>
            </a:extLst>
          </p:cNvPr>
          <p:cNvSpPr/>
          <p:nvPr/>
        </p:nvSpPr>
        <p:spPr>
          <a:xfrm rot="7172730">
            <a:off x="5621887" y="3458182"/>
            <a:ext cx="531265" cy="23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noFill/>
          <a:ln w="38100" cap="flat">
            <a:solidFill>
              <a:schemeClr val="bg1">
                <a:lumMod val="75000"/>
              </a:schemeClr>
            </a:solidFill>
            <a:prstDash val="solid"/>
            <a:miter lim="400000"/>
            <a:tailEnd type="triangle" w="med" len="med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l" defTabSz="438150">
              <a:lnSpc>
                <a:spcPct val="100000"/>
              </a:lnSpc>
              <a:spcBef>
                <a:spcPts val="225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1500">
              <a:latin typeface="+mj-lt"/>
            </a:endParaRPr>
          </a:p>
        </p:txBody>
      </p:sp>
      <p:sp>
        <p:nvSpPr>
          <p:cNvPr id="16" name="Shape 1321">
            <a:extLst>
              <a:ext uri="{FF2B5EF4-FFF2-40B4-BE49-F238E27FC236}">
                <a16:creationId xmlns:a16="http://schemas.microsoft.com/office/drawing/2014/main" id="{19B93075-C844-45C6-89B8-09170E676335}"/>
              </a:ext>
            </a:extLst>
          </p:cNvPr>
          <p:cNvSpPr/>
          <p:nvPr/>
        </p:nvSpPr>
        <p:spPr>
          <a:xfrm rot="3600000">
            <a:off x="5619414" y="1954083"/>
            <a:ext cx="531265" cy="23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noFill/>
          <a:ln w="38100" cap="flat">
            <a:solidFill>
              <a:schemeClr val="bg1">
                <a:lumMod val="75000"/>
              </a:schemeClr>
            </a:solidFill>
            <a:prstDash val="solid"/>
            <a:miter lim="400000"/>
            <a:tailEnd type="triangle" w="med" len="med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l" defTabSz="438150">
              <a:lnSpc>
                <a:spcPct val="100000"/>
              </a:lnSpc>
              <a:spcBef>
                <a:spcPts val="225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1500">
              <a:latin typeface="+mj-lt"/>
            </a:endParaRPr>
          </a:p>
        </p:txBody>
      </p:sp>
      <p:sp>
        <p:nvSpPr>
          <p:cNvPr id="18" name="Shape 1323">
            <a:extLst>
              <a:ext uri="{FF2B5EF4-FFF2-40B4-BE49-F238E27FC236}">
                <a16:creationId xmlns:a16="http://schemas.microsoft.com/office/drawing/2014/main" id="{52A572C7-EE64-468E-A89A-A8CD9E66FEC5}"/>
              </a:ext>
            </a:extLst>
          </p:cNvPr>
          <p:cNvSpPr/>
          <p:nvPr/>
        </p:nvSpPr>
        <p:spPr>
          <a:xfrm rot="18000000">
            <a:off x="2996198" y="1947992"/>
            <a:ext cx="531265" cy="23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noFill/>
          <a:ln w="38100" cap="flat">
            <a:solidFill>
              <a:schemeClr val="bg1">
                <a:lumMod val="75000"/>
              </a:schemeClr>
            </a:solidFill>
            <a:prstDash val="solid"/>
            <a:miter lim="400000"/>
            <a:tailEnd type="triangle" w="med" len="med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l" defTabSz="438150">
              <a:lnSpc>
                <a:spcPct val="100000"/>
              </a:lnSpc>
              <a:spcBef>
                <a:spcPts val="225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1500">
              <a:latin typeface="+mj-lt"/>
            </a:endParaRPr>
          </a:p>
        </p:txBody>
      </p:sp>
      <p:sp>
        <p:nvSpPr>
          <p:cNvPr id="19" name="Shape 1324">
            <a:extLst>
              <a:ext uri="{FF2B5EF4-FFF2-40B4-BE49-F238E27FC236}">
                <a16:creationId xmlns:a16="http://schemas.microsoft.com/office/drawing/2014/main" id="{C15D8DE9-0EDC-476B-B7B4-68B0BB926A90}"/>
              </a:ext>
            </a:extLst>
          </p:cNvPr>
          <p:cNvSpPr/>
          <p:nvPr/>
        </p:nvSpPr>
        <p:spPr>
          <a:xfrm rot="14400000">
            <a:off x="2992682" y="3462506"/>
            <a:ext cx="531265" cy="23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noFill/>
          <a:ln w="38100" cap="flat">
            <a:solidFill>
              <a:schemeClr val="bg1">
                <a:lumMod val="75000"/>
              </a:schemeClr>
            </a:solidFill>
            <a:prstDash val="solid"/>
            <a:miter lim="400000"/>
            <a:tailEnd type="triangle" w="med" len="med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l" defTabSz="438150">
              <a:lnSpc>
                <a:spcPct val="100000"/>
              </a:lnSpc>
              <a:spcBef>
                <a:spcPts val="225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1500">
              <a:latin typeface="+mj-lt"/>
            </a:endParaRPr>
          </a:p>
        </p:txBody>
      </p:sp>
      <p:sp>
        <p:nvSpPr>
          <p:cNvPr id="20" name="Shape 1326">
            <a:extLst>
              <a:ext uri="{FF2B5EF4-FFF2-40B4-BE49-F238E27FC236}">
                <a16:creationId xmlns:a16="http://schemas.microsoft.com/office/drawing/2014/main" id="{45EFC7E3-72C1-4997-89D5-3AB165058394}"/>
              </a:ext>
            </a:extLst>
          </p:cNvPr>
          <p:cNvSpPr/>
          <p:nvPr/>
        </p:nvSpPr>
        <p:spPr>
          <a:xfrm>
            <a:off x="5703803" y="2334529"/>
            <a:ext cx="752486" cy="752486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3500" cap="all">
                <a:solidFill>
                  <a:srgbClr val="FFFFFF"/>
                </a:solidFill>
              </a:defRPr>
            </a:lvl1pPr>
          </a:lstStyle>
          <a:p>
            <a:pPr algn="ctr">
              <a:lnSpc>
                <a:spcPct val="100000"/>
              </a:lnSpc>
            </a:pPr>
            <a:endParaRPr lang="en-US" sz="1500" cap="none" dirty="0">
              <a:latin typeface="+mj-lt"/>
            </a:endParaRPr>
          </a:p>
        </p:txBody>
      </p:sp>
      <p:sp>
        <p:nvSpPr>
          <p:cNvPr id="21" name="Shape 1329">
            <a:extLst>
              <a:ext uri="{FF2B5EF4-FFF2-40B4-BE49-F238E27FC236}">
                <a16:creationId xmlns:a16="http://schemas.microsoft.com/office/drawing/2014/main" id="{80303A40-4C11-4231-BEB4-9F5BE52CF206}"/>
              </a:ext>
            </a:extLst>
          </p:cNvPr>
          <p:cNvSpPr/>
          <p:nvPr/>
        </p:nvSpPr>
        <p:spPr>
          <a:xfrm>
            <a:off x="2687071" y="2334529"/>
            <a:ext cx="752486" cy="752486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3500" cap="all">
                <a:solidFill>
                  <a:srgbClr val="FFFFFF"/>
                </a:solidFill>
              </a:defRPr>
            </a:lvl1pPr>
          </a:lstStyle>
          <a:p>
            <a:pPr algn="ctr">
              <a:lnSpc>
                <a:spcPct val="100000"/>
              </a:lnSpc>
            </a:pPr>
            <a:endParaRPr lang="en-US" sz="1500" cap="none" dirty="0">
              <a:latin typeface="+mj-lt"/>
            </a:endParaRPr>
          </a:p>
        </p:txBody>
      </p:sp>
      <p:sp>
        <p:nvSpPr>
          <p:cNvPr id="22" name="Shape 1332">
            <a:extLst>
              <a:ext uri="{FF2B5EF4-FFF2-40B4-BE49-F238E27FC236}">
                <a16:creationId xmlns:a16="http://schemas.microsoft.com/office/drawing/2014/main" id="{30DCEF08-750A-4023-93FE-54FF3216E33B}"/>
              </a:ext>
            </a:extLst>
          </p:cNvPr>
          <p:cNvSpPr/>
          <p:nvPr/>
        </p:nvSpPr>
        <p:spPr>
          <a:xfrm>
            <a:off x="3441038" y="1034985"/>
            <a:ext cx="752485" cy="752485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3500" cap="all">
                <a:solidFill>
                  <a:srgbClr val="FFFFFF"/>
                </a:solidFill>
              </a:defRPr>
            </a:lvl1pPr>
          </a:lstStyle>
          <a:p>
            <a:pPr algn="ctr">
              <a:lnSpc>
                <a:spcPct val="100000"/>
              </a:lnSpc>
            </a:pPr>
            <a:endParaRPr lang="en-US" sz="1500" cap="none" dirty="0">
              <a:latin typeface="+mj-lt"/>
            </a:endParaRPr>
          </a:p>
        </p:txBody>
      </p:sp>
      <p:sp>
        <p:nvSpPr>
          <p:cNvPr id="23" name="Shape 1335">
            <a:extLst>
              <a:ext uri="{FF2B5EF4-FFF2-40B4-BE49-F238E27FC236}">
                <a16:creationId xmlns:a16="http://schemas.microsoft.com/office/drawing/2014/main" id="{D857534D-A267-437F-9941-F8ACF465CF29}"/>
              </a:ext>
            </a:extLst>
          </p:cNvPr>
          <p:cNvSpPr/>
          <p:nvPr/>
        </p:nvSpPr>
        <p:spPr>
          <a:xfrm>
            <a:off x="3441038" y="3641650"/>
            <a:ext cx="752485" cy="752486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3500" cap="all">
                <a:solidFill>
                  <a:srgbClr val="FFFFFF"/>
                </a:solidFill>
              </a:defRPr>
            </a:lvl1pPr>
          </a:lstStyle>
          <a:p>
            <a:pPr algn="ctr">
              <a:lnSpc>
                <a:spcPct val="100000"/>
              </a:lnSpc>
            </a:pPr>
            <a:endParaRPr lang="en-US" sz="1500" cap="none" dirty="0">
              <a:latin typeface="+mj-lt"/>
            </a:endParaRPr>
          </a:p>
        </p:txBody>
      </p:sp>
      <p:sp>
        <p:nvSpPr>
          <p:cNvPr id="24" name="Shape 1338">
            <a:extLst>
              <a:ext uri="{FF2B5EF4-FFF2-40B4-BE49-F238E27FC236}">
                <a16:creationId xmlns:a16="http://schemas.microsoft.com/office/drawing/2014/main" id="{6CAB7002-9350-4C96-8038-F00FAF08669A}"/>
              </a:ext>
            </a:extLst>
          </p:cNvPr>
          <p:cNvSpPr/>
          <p:nvPr/>
        </p:nvSpPr>
        <p:spPr>
          <a:xfrm>
            <a:off x="4949838" y="3641650"/>
            <a:ext cx="752485" cy="752486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3500" cap="all">
                <a:solidFill>
                  <a:srgbClr val="FFFFFF"/>
                </a:solidFill>
              </a:defRPr>
            </a:lvl1pPr>
          </a:lstStyle>
          <a:p>
            <a:pPr algn="ctr">
              <a:lnSpc>
                <a:spcPct val="100000"/>
              </a:lnSpc>
            </a:pPr>
            <a:endParaRPr lang="en-US" sz="1500" cap="none" dirty="0">
              <a:latin typeface="+mj-lt"/>
            </a:endParaRP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0C9C5971-499D-4F40-BD8E-C4303A33A7C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878688" y="1341976"/>
            <a:ext cx="1964836" cy="138500"/>
          </a:xfrm>
        </p:spPr>
        <p:txBody>
          <a:bodyPr wrap="square" lIns="0" tIns="0" rIns="0" bIns="0" anchor="ctr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None/>
              <a:defRPr lang="en-US" sz="9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DA55ABE2-FF7C-404F-87CD-ED59691ECF4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627924" y="2641522"/>
            <a:ext cx="1964836" cy="138500"/>
          </a:xfrm>
        </p:spPr>
        <p:txBody>
          <a:bodyPr wrap="square" lIns="0" tIns="0" rIns="0" bIns="0" anchor="ctr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None/>
              <a:defRPr lang="en-US" sz="9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139DD74C-766D-471E-8528-466784C68CA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878688" y="3948643"/>
            <a:ext cx="1964836" cy="138500"/>
          </a:xfrm>
        </p:spPr>
        <p:txBody>
          <a:bodyPr wrap="square" lIns="0" tIns="0" rIns="0" bIns="0" anchor="ctr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None/>
              <a:defRPr lang="en-US" sz="9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E72D2DBC-D6A3-46BB-8102-143DDE10563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286530" y="3948643"/>
            <a:ext cx="1964836" cy="138500"/>
          </a:xfrm>
        </p:spPr>
        <p:txBody>
          <a:bodyPr wrap="square" lIns="0" tIns="0" rIns="0" bIns="0" anchor="ctr">
            <a:spAutoFit/>
          </a:bodyPr>
          <a:lstStyle>
            <a:lvl1pPr marL="0" indent="0" algn="r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None/>
              <a:defRPr lang="en-US" sz="9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C91400C2-7EEF-42A8-843E-0F47F433946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51241" y="2641522"/>
            <a:ext cx="1964836" cy="138500"/>
          </a:xfrm>
        </p:spPr>
        <p:txBody>
          <a:bodyPr wrap="square" lIns="0" tIns="0" rIns="0" bIns="0" anchor="ctr">
            <a:spAutoFit/>
          </a:bodyPr>
          <a:lstStyle>
            <a:lvl1pPr marL="0" indent="0" algn="r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None/>
              <a:defRPr lang="en-US" sz="9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9ED9CB75-05DA-4FFF-A536-4C804E19FD3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286530" y="1341976"/>
            <a:ext cx="1964836" cy="138500"/>
          </a:xfrm>
        </p:spPr>
        <p:txBody>
          <a:bodyPr wrap="square" lIns="0" tIns="0" rIns="0" bIns="0" anchor="ctr">
            <a:spAutoFit/>
          </a:bodyPr>
          <a:lstStyle>
            <a:lvl1pPr marL="0" indent="0" algn="r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None/>
              <a:defRPr lang="en-US" sz="9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algn="ctr" defTabSz="685800" rtl="0" eaLnBrk="1" latinLnBrk="0" hangingPunct="1">
              <a:defRPr lang="en-US" sz="15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algn="ctr" defTabSz="685800" rtl="0" eaLnBrk="1" latinLnBrk="0" hangingPunct="1">
              <a:defRPr lang="en-US" sz="15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Lorem Ipsum </a:t>
            </a:r>
          </a:p>
        </p:txBody>
      </p:sp>
      <p:sp>
        <p:nvSpPr>
          <p:cNvPr id="17" name="Shape 1322">
            <a:extLst>
              <a:ext uri="{FF2B5EF4-FFF2-40B4-BE49-F238E27FC236}">
                <a16:creationId xmlns:a16="http://schemas.microsoft.com/office/drawing/2014/main" id="{8E34DEFE-7D0B-4262-82A3-145AF473E77A}"/>
              </a:ext>
            </a:extLst>
          </p:cNvPr>
          <p:cNvSpPr/>
          <p:nvPr/>
        </p:nvSpPr>
        <p:spPr>
          <a:xfrm rot="10800000">
            <a:off x="4306048" y="4222808"/>
            <a:ext cx="531265" cy="23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noFill/>
          <a:ln w="38100" cap="flat">
            <a:solidFill>
              <a:schemeClr val="bg1">
                <a:lumMod val="75000"/>
              </a:schemeClr>
            </a:solidFill>
            <a:prstDash val="solid"/>
            <a:miter lim="400000"/>
            <a:tailEnd type="triangle" w="med" len="med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l" defTabSz="438150">
              <a:lnSpc>
                <a:spcPct val="100000"/>
              </a:lnSpc>
              <a:spcBef>
                <a:spcPts val="225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1500">
              <a:latin typeface="+mj-lt"/>
            </a:endParaRPr>
          </a:p>
        </p:txBody>
      </p:sp>
      <p:pic>
        <p:nvPicPr>
          <p:cNvPr id="35" name="Picture 34" descr="A picture containing drawing&#10;&#10;Description automatically generated">
            <a:extLst>
              <a:ext uri="{FF2B5EF4-FFF2-40B4-BE49-F238E27FC236}">
                <a16:creationId xmlns:a16="http://schemas.microsoft.com/office/drawing/2014/main" id="{2E794109-0074-42A8-B673-E6025CC7CBF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2126" y="4875451"/>
            <a:ext cx="2234450" cy="268049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34FE630-AE72-4150-94BC-DEE8A43DCD84}"/>
              </a:ext>
            </a:extLst>
          </p:cNvPr>
          <p:cNvCxnSpPr>
            <a:cxnSpLocks/>
          </p:cNvCxnSpPr>
          <p:nvPr/>
        </p:nvCxnSpPr>
        <p:spPr>
          <a:xfrm>
            <a:off x="1" y="4875452"/>
            <a:ext cx="914399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107FA1DF-D1EE-4EE2-AABA-F6342B6A5AA5}"/>
              </a:ext>
            </a:extLst>
          </p:cNvPr>
          <p:cNvSpPr/>
          <p:nvPr/>
        </p:nvSpPr>
        <p:spPr>
          <a:xfrm>
            <a:off x="8912258" y="4875451"/>
            <a:ext cx="231741" cy="2680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38" name="Slide Number Placeholder 5">
            <a:extLst>
              <a:ext uri="{FF2B5EF4-FFF2-40B4-BE49-F238E27FC236}">
                <a16:creationId xmlns:a16="http://schemas.microsoft.com/office/drawing/2014/main" id="{54CD41DF-CDCB-4352-8D91-692FFE575277}"/>
              </a:ext>
            </a:extLst>
          </p:cNvPr>
          <p:cNvSpPr txBox="1">
            <a:spLocks/>
          </p:cNvSpPr>
          <p:nvPr/>
        </p:nvSpPr>
        <p:spPr>
          <a:xfrm>
            <a:off x="8927224" y="4963309"/>
            <a:ext cx="201810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DF375FF-E3D9-4885-B6AC-DEBBCC0A97C4}" type="slidenum">
              <a:rPr lang="en-US" sz="600" smtClean="0">
                <a:solidFill>
                  <a:schemeClr val="bg1"/>
                </a:solidFill>
              </a:rPr>
              <a:pPr algn="ctr"/>
              <a:t>‹#›</a:t>
            </a:fld>
            <a:endParaRPr lang="en-US" sz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0716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8689E-2FDD-4439-9CC7-6354E83F3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6D9636-6B96-4380-BD5D-6632FA7FF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6BFA33-370B-4FDB-982F-53F9BA444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976E5-CB38-464D-954A-F04DC45623F5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7693A8-D534-4AB3-BA48-86CF3AA71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C3E5B-758D-424F-81D4-78F49AA0E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0D6E7-2B22-C54B-9532-EB0809DEE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3373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6277C-4B2D-4C28-90C9-0B039D5C9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5CE40-6571-467F-B680-56FA300E45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CF12EE-9722-4828-B9F4-BE9E59210E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6713A-1B19-4EC0-8392-94C1C8BC3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976E5-CB38-464D-954A-F04DC45623F5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EB58A2-FE56-4952-A4F7-2D9BD3E52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1F2E9A-D2E7-4D58-AECC-0FC4FF191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0D6E7-2B22-C54B-9532-EB0809DEE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3313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57EF7-F239-4C93-BCC5-CE0A359F4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9422AD-DA4D-4E3D-BBAF-3D40CE9D6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E905C1-C38E-4347-A678-E2EE52F6A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3DB96-956E-4F12-AC6C-F0F6DF56B1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A1B6EE-52F7-4D2B-A50A-9C76A3ED96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E338FA-7451-4481-B00A-8EAD7207E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976E5-CB38-464D-954A-F04DC45623F5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4F42BC-02D6-427A-951C-47C1BD5DC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5720DF-73E1-4F9B-87FC-5EC6DBAD2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0D6E7-2B22-C54B-9532-EB0809DEE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2396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077AC-74F7-4421-9741-E12A5A1BE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F6BCBB-F2C8-45F9-9EB1-7345A0038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976E5-CB38-464D-954A-F04DC45623F5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192839-6138-4B05-9BE4-47F3B5040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E604D0-BC63-4DF9-9470-666B2AE7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0D6E7-2B22-C54B-9532-EB0809DEE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7096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34943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B63EB-0B2C-477E-9BCB-CDFF909D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B7C11-0538-473B-A9EF-46F49F424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60A08-021A-4232-B651-F18A1CE412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D9A94-60FB-41F6-A38A-C9B804AA3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976E5-CB38-464D-954A-F04DC45623F5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03FDE5-8A00-47D2-9C43-D8F67A04A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961B99-A726-45A7-B10D-F29AA1966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0D6E7-2B22-C54B-9532-EB0809DEE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9303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6DBC9-E346-44FA-86B6-1C9A23275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E156C9-B546-4FF1-85A0-8CEC53806B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289B94-C01D-490E-A95B-C9A7F1204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3981E8-1493-4D2A-85DD-F6D1ACCA8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976E5-CB38-464D-954A-F04DC45623F5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52DE3C-35EA-4CD0-B3CA-8231C4C3A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2599D7-B6F7-4D73-B6E8-F90F6782D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0D6E7-2B22-C54B-9532-EB0809DEE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9112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219DB-959A-46FB-B624-E80B4D469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E32106-5265-4337-98A3-82EE15E917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C8F908-EF1B-410E-8F5A-757905DE1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976E5-CB38-464D-954A-F04DC45623F5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38425-4D11-4009-8BE7-09D221F14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6D3994-7855-47D2-91B2-6B43B75BF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0D6E7-2B22-C54B-9532-EB0809DEE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5761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A58578-0313-48A0-BF87-F5213CBB86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9FD942-CDE2-4A40-ACC5-08B650912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2AA8C4-FFA5-4377-B113-C8262FB7F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976E5-CB38-464D-954A-F04DC45623F5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97B25A-60C3-48F1-BB5C-5FC3886EF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31668-06AE-4E20-B548-1690BB17B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0D6E7-2B22-C54B-9532-EB0809DEE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160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69E42E8-5150-4F67-A268-6D4F8DF5F9AF}"/>
              </a:ext>
            </a:extLst>
          </p:cNvPr>
          <p:cNvGraphicFramePr>
            <a:graphicFrameLocks noChangeAspect="1"/>
          </p:cNvGraphicFramePr>
          <p:nvPr>
            <p:custDataLst>
              <p:tags r:id="rId33"/>
            </p:custDataLst>
            <p:extLst>
              <p:ext uri="{D42A27DB-BD31-4B8C-83A1-F6EECF244321}">
                <p14:modId xmlns:p14="http://schemas.microsoft.com/office/powerpoint/2010/main" val="2296199861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5" imgW="347" imgH="348" progId="TCLayout.ActiveDocument.1">
                  <p:embed/>
                </p:oleObj>
              </mc:Choice>
              <mc:Fallback>
                <p:oleObj name="think-cell Slide" r:id="rId35" imgW="347" imgH="348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D69E42E8-5150-4F67-A268-6D4F8DF5F9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9B799DFB-41E3-4FEA-95A7-2169BC3017A8}"/>
              </a:ext>
            </a:extLst>
          </p:cNvPr>
          <p:cNvSpPr/>
          <p:nvPr>
            <p:custDataLst>
              <p:tags r:id="rId34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3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98DE0F-0B80-40A3-98C5-B59082B08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307145-AFFD-49F1-9D92-3E997D44C5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D84544-5303-4D23-AC8A-C869A00FE7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976E5-CB38-464D-954A-F04DC45623F5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0B2D1-E358-4C21-9FC3-47966E83FE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E5B28-301E-4770-BC8F-D27043E97A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0D6E7-2B22-C54B-9532-EB0809DEE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473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5400" dirty="0"/>
              <a:t>Vision Book 20_ _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 Guided Tour of My Future</a:t>
            </a:r>
          </a:p>
        </p:txBody>
      </p:sp>
    </p:spTree>
    <p:extLst>
      <p:ext uri="{BB962C8B-B14F-4D97-AF65-F5344CB8AC3E}">
        <p14:creationId xmlns:p14="http://schemas.microsoft.com/office/powerpoint/2010/main" val="653021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7 F’s of a Full Life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2973599" y="1637988"/>
            <a:ext cx="1409617" cy="884254"/>
            <a:chOff x="2768723" y="1542414"/>
            <a:chExt cx="1409617" cy="88425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8682" y="1542414"/>
              <a:ext cx="465388" cy="571484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2768723" y="2088114"/>
              <a:ext cx="14096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Whitney Bold"/>
                  <a:cs typeface="Whitney Bold"/>
                </a:rPr>
                <a:t>2. Fidelity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620023" y="1650596"/>
            <a:ext cx="1409617" cy="866342"/>
            <a:chOff x="5178785" y="1708442"/>
            <a:chExt cx="1409617" cy="866342"/>
          </a:xfrm>
        </p:grpSpPr>
        <p:sp>
          <p:nvSpPr>
            <p:cNvPr id="8" name="TextBox 7"/>
            <p:cNvSpPr txBox="1"/>
            <p:nvPr/>
          </p:nvSpPr>
          <p:spPr>
            <a:xfrm>
              <a:off x="5178785" y="2236230"/>
              <a:ext cx="14096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Whitney Bold"/>
                  <a:cs typeface="Whitney Bold"/>
                </a:rPr>
                <a:t>3. Family</a:t>
              </a: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77304" y="1708442"/>
              <a:ext cx="572957" cy="580600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1471707" y="1625421"/>
            <a:ext cx="1409617" cy="905288"/>
            <a:chOff x="962524" y="1632746"/>
            <a:chExt cx="1409617" cy="905288"/>
          </a:xfrm>
        </p:grpSpPr>
        <p:sp>
          <p:nvSpPr>
            <p:cNvPr id="9" name="TextBox 8"/>
            <p:cNvSpPr txBox="1"/>
            <p:nvPr/>
          </p:nvSpPr>
          <p:spPr>
            <a:xfrm>
              <a:off x="962524" y="2199480"/>
              <a:ext cx="14096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Whitney Bold"/>
                  <a:cs typeface="Whitney Bold"/>
                </a:rPr>
                <a:t>1. Faith</a:t>
              </a: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9648" y="1632746"/>
              <a:ext cx="555853" cy="603484"/>
            </a:xfrm>
            <a:prstGeom prst="rect">
              <a:avLst/>
            </a:prstGeom>
          </p:spPr>
        </p:pic>
      </p:grpSp>
      <p:grpSp>
        <p:nvGrpSpPr>
          <p:cNvPr id="29" name="Group 28"/>
          <p:cNvGrpSpPr/>
          <p:nvPr/>
        </p:nvGrpSpPr>
        <p:grpSpPr>
          <a:xfrm>
            <a:off x="2146300" y="2942799"/>
            <a:ext cx="1409617" cy="881473"/>
            <a:chOff x="2022550" y="2958591"/>
            <a:chExt cx="1409617" cy="881473"/>
          </a:xfrm>
        </p:grpSpPr>
        <p:sp>
          <p:nvSpPr>
            <p:cNvPr id="12" name="TextBox 11"/>
            <p:cNvSpPr txBox="1"/>
            <p:nvPr/>
          </p:nvSpPr>
          <p:spPr>
            <a:xfrm>
              <a:off x="2022550" y="3501510"/>
              <a:ext cx="14096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Whitney Bold"/>
                  <a:cs typeface="Whitney Bold"/>
                </a:rPr>
                <a:t>5. Finances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4170" y="2958591"/>
              <a:ext cx="527537" cy="614518"/>
            </a:xfrm>
            <a:prstGeom prst="rect">
              <a:avLst/>
            </a:prstGeom>
          </p:spPr>
        </p:pic>
      </p:grpSp>
      <p:grpSp>
        <p:nvGrpSpPr>
          <p:cNvPr id="28" name="Group 27"/>
          <p:cNvGrpSpPr/>
          <p:nvPr/>
        </p:nvGrpSpPr>
        <p:grpSpPr>
          <a:xfrm>
            <a:off x="3821550" y="3078415"/>
            <a:ext cx="1409617" cy="745857"/>
            <a:chOff x="3588204" y="3094207"/>
            <a:chExt cx="1409617" cy="745857"/>
          </a:xfrm>
        </p:grpSpPr>
        <p:sp>
          <p:nvSpPr>
            <p:cNvPr id="16" name="TextBox 15"/>
            <p:cNvSpPr txBox="1"/>
            <p:nvPr/>
          </p:nvSpPr>
          <p:spPr>
            <a:xfrm>
              <a:off x="3588204" y="3501510"/>
              <a:ext cx="14096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Whitney Bold"/>
                  <a:cs typeface="Whitney Bold"/>
                </a:rPr>
                <a:t>6. Fitness</a:t>
              </a: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0695" y="3094207"/>
              <a:ext cx="781091" cy="452932"/>
            </a:xfrm>
            <a:prstGeom prst="rect">
              <a:avLst/>
            </a:prstGeom>
          </p:spPr>
        </p:pic>
      </p:grpSp>
      <p:grpSp>
        <p:nvGrpSpPr>
          <p:cNvPr id="27" name="Group 26"/>
          <p:cNvGrpSpPr/>
          <p:nvPr/>
        </p:nvGrpSpPr>
        <p:grpSpPr>
          <a:xfrm>
            <a:off x="5495075" y="2936524"/>
            <a:ext cx="1409617" cy="887748"/>
            <a:chOff x="5074770" y="2991499"/>
            <a:chExt cx="1409617" cy="887748"/>
          </a:xfrm>
        </p:grpSpPr>
        <p:sp>
          <p:nvSpPr>
            <p:cNvPr id="20" name="TextBox 19"/>
            <p:cNvSpPr txBox="1"/>
            <p:nvPr/>
          </p:nvSpPr>
          <p:spPr>
            <a:xfrm>
              <a:off x="5074770" y="3540693"/>
              <a:ext cx="14096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Whitney Bold"/>
                  <a:cs typeface="Whitney Bold"/>
                </a:rPr>
                <a:t>7. Fun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0294" y="2991499"/>
              <a:ext cx="603267" cy="614711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6248273" y="1610508"/>
            <a:ext cx="1409617" cy="911592"/>
            <a:chOff x="5772958" y="1626300"/>
            <a:chExt cx="1409617" cy="911592"/>
          </a:xfrm>
        </p:grpSpPr>
        <p:sp>
          <p:nvSpPr>
            <p:cNvPr id="21" name="TextBox 20"/>
            <p:cNvSpPr txBox="1"/>
            <p:nvPr/>
          </p:nvSpPr>
          <p:spPr>
            <a:xfrm>
              <a:off x="5772958" y="2199338"/>
              <a:ext cx="14096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Whitney Bold"/>
                  <a:cs typeface="Whitney Bold"/>
                </a:rPr>
                <a:t>4. Friends</a:t>
              </a: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1059" y="1626300"/>
              <a:ext cx="498189" cy="6266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5684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30A7B-1999-4FB9-A39D-EFBF7585E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How do you Practice your Faith?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6"/>
          </p:nvPr>
        </p:nvSpPr>
        <p:spPr>
          <a:xfrm>
            <a:off x="3186674" y="858559"/>
            <a:ext cx="5002585" cy="31632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These are just example – create your own</a:t>
            </a:r>
          </a:p>
          <a:p>
            <a:r>
              <a:rPr lang="en-US" sz="2800" dirty="0"/>
              <a:t>Daily Bible reading</a:t>
            </a:r>
          </a:p>
          <a:p>
            <a:r>
              <a:rPr lang="en-US" sz="2800" dirty="0"/>
              <a:t>Attend church each Sunday</a:t>
            </a:r>
          </a:p>
          <a:p>
            <a:r>
              <a:rPr lang="en-US" sz="2800" dirty="0"/>
              <a:t>Volunteer 1 evening per week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5721" y="795025"/>
            <a:ext cx="2144102" cy="3226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4"/>
          <p:cNvGrpSpPr/>
          <p:nvPr/>
        </p:nvGrpSpPr>
        <p:grpSpPr>
          <a:xfrm>
            <a:off x="7965056" y="3621870"/>
            <a:ext cx="1409617" cy="905288"/>
            <a:chOff x="962524" y="1632746"/>
            <a:chExt cx="1409617" cy="905288"/>
          </a:xfrm>
        </p:grpSpPr>
        <p:sp>
          <p:nvSpPr>
            <p:cNvPr id="6" name="TextBox 5"/>
            <p:cNvSpPr txBox="1"/>
            <p:nvPr/>
          </p:nvSpPr>
          <p:spPr>
            <a:xfrm>
              <a:off x="962524" y="2199480"/>
              <a:ext cx="14096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Whitney Bold"/>
                  <a:cs typeface="Whitney Bold"/>
                </a:rPr>
                <a:t>1. Faith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9648" y="1632746"/>
              <a:ext cx="555853" cy="6034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36198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9E437-B576-40F9-97BA-F9D711239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6"/>
          </p:nvPr>
        </p:nvSpPr>
        <p:spPr>
          <a:xfrm>
            <a:off x="3254189" y="1020743"/>
            <a:ext cx="5436342" cy="3202762"/>
          </a:xfrm>
        </p:spPr>
        <p:txBody>
          <a:bodyPr anchor="t">
            <a:normAutofit fontScale="92500" lnSpcReduction="10000"/>
          </a:bodyPr>
          <a:lstStyle/>
          <a:p>
            <a:pPr marL="0" indent="0">
              <a:buNone/>
              <a:defRPr/>
            </a:pPr>
            <a:r>
              <a:rPr lang="en-US" sz="2400" dirty="0">
                <a:solidFill>
                  <a:srgbClr val="FF0000"/>
                </a:solidFill>
              </a:rPr>
              <a:t>These are just example – create your own</a:t>
            </a:r>
          </a:p>
          <a:p>
            <a:pPr marL="0" indent="0">
              <a:buNone/>
              <a:defRPr/>
            </a:pPr>
            <a:endParaRPr lang="en-US" sz="2800" dirty="0"/>
          </a:p>
          <a:p>
            <a:pPr marL="347663" indent="-347663">
              <a:defRPr/>
            </a:pPr>
            <a:r>
              <a:rPr lang="en-US" sz="2800" dirty="0"/>
              <a:t>Celebrate big time each special day: Valentine’s, birthday, anniversary</a:t>
            </a:r>
          </a:p>
          <a:p>
            <a:pPr marL="347663" indent="-347663">
              <a:defRPr/>
            </a:pPr>
            <a:r>
              <a:rPr lang="en-US" sz="2800" dirty="0"/>
              <a:t>Ball room dancing class weekly</a:t>
            </a:r>
          </a:p>
          <a:p>
            <a:pPr marL="347663" indent="-347663">
              <a:defRPr/>
            </a:pPr>
            <a:r>
              <a:rPr lang="en-US" sz="2800" dirty="0"/>
              <a:t>Enjoy week in the Caribbean</a:t>
            </a:r>
          </a:p>
          <a:p>
            <a:pPr marL="347663" indent="-347663">
              <a:defRPr/>
            </a:pPr>
            <a:r>
              <a:rPr lang="en-US" sz="2800" dirty="0"/>
              <a:t>Add a hot tub in the back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7854127" y="3637114"/>
            <a:ext cx="1409617" cy="884254"/>
            <a:chOff x="2768723" y="1542414"/>
            <a:chExt cx="1409617" cy="88425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8682" y="1542414"/>
              <a:ext cx="465388" cy="571484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2768723" y="2088114"/>
              <a:ext cx="14096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Whitney Bold"/>
                  <a:cs typeface="Whitney Bold"/>
                </a:rPr>
                <a:t>2. Fidelity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5184037A-C38F-4FE0-850D-65DF571028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470" y="1521459"/>
            <a:ext cx="2060627" cy="1737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232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7F9BB-9155-47CE-B479-D26D01395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6"/>
          </p:nvPr>
        </p:nvSpPr>
        <p:spPr>
          <a:xfrm>
            <a:off x="3112994" y="1149723"/>
            <a:ext cx="5705284" cy="3298451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These are just example – create your own</a:t>
            </a:r>
          </a:p>
          <a:p>
            <a:r>
              <a:rPr lang="en-US" sz="2800" dirty="0"/>
              <a:t>Each kid a managing partner their own small business to fund their cars and college</a:t>
            </a:r>
          </a:p>
          <a:p>
            <a:r>
              <a:rPr lang="en-US" sz="2800" dirty="0"/>
              <a:t>Each kid in D1 University either majoring or minoring in business</a:t>
            </a:r>
            <a:endParaRPr lang="en-PH" sz="2800" dirty="0"/>
          </a:p>
        </p:txBody>
      </p:sp>
      <p:grpSp>
        <p:nvGrpSpPr>
          <p:cNvPr id="5" name="Group 4"/>
          <p:cNvGrpSpPr/>
          <p:nvPr/>
        </p:nvGrpSpPr>
        <p:grpSpPr>
          <a:xfrm>
            <a:off x="7890972" y="3684412"/>
            <a:ext cx="1409617" cy="866342"/>
            <a:chOff x="5178785" y="1708442"/>
            <a:chExt cx="1409617" cy="866342"/>
          </a:xfrm>
        </p:grpSpPr>
        <p:sp>
          <p:nvSpPr>
            <p:cNvPr id="6" name="TextBox 5"/>
            <p:cNvSpPr txBox="1"/>
            <p:nvPr/>
          </p:nvSpPr>
          <p:spPr>
            <a:xfrm>
              <a:off x="5178785" y="2236230"/>
              <a:ext cx="14096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Whitney Bold"/>
                  <a:cs typeface="Whitney Bold"/>
                </a:rPr>
                <a:t>3. Family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77304" y="1708442"/>
              <a:ext cx="572957" cy="580600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B5455E1E-0C83-4556-A1F8-FF3BD03EB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336" y="1326477"/>
            <a:ext cx="2078916" cy="1737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809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044913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7588" y="2654576"/>
            <a:ext cx="1897771" cy="1214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044901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588" y="1391062"/>
            <a:ext cx="1899138" cy="1214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892367" y="3938991"/>
            <a:ext cx="21339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6"/>
                </a:solidFill>
                <a:latin typeface="Whitney Book"/>
              </a:rPr>
              <a:t>Mountain Vacation Home</a:t>
            </a:r>
            <a:endParaRPr lang="en-PH" sz="1400" b="1" dirty="0">
              <a:solidFill>
                <a:schemeClr val="accent6"/>
              </a:solidFill>
              <a:latin typeface="Whitney Book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07938" y="3926188"/>
            <a:ext cx="20313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accent6"/>
                </a:solidFill>
                <a:latin typeface="Whitney Book"/>
              </a:rPr>
              <a:t>Summer Vacation Home</a:t>
            </a:r>
            <a:endParaRPr lang="en-PH" sz="1400" b="1" dirty="0">
              <a:solidFill>
                <a:schemeClr val="accent6"/>
              </a:solidFill>
              <a:latin typeface="Whitney Book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890972" y="3684412"/>
            <a:ext cx="1409617" cy="866342"/>
            <a:chOff x="5178785" y="1708442"/>
            <a:chExt cx="1409617" cy="866342"/>
          </a:xfrm>
        </p:grpSpPr>
        <p:sp>
          <p:nvSpPr>
            <p:cNvPr id="12" name="TextBox 11"/>
            <p:cNvSpPr txBox="1"/>
            <p:nvPr/>
          </p:nvSpPr>
          <p:spPr>
            <a:xfrm>
              <a:off x="5178785" y="2236230"/>
              <a:ext cx="14096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Whitney Bold"/>
                  <a:cs typeface="Whitney Bold"/>
                </a:rPr>
                <a:t>3. Family</a:t>
              </a: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77304" y="1708442"/>
              <a:ext cx="572957" cy="58060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247F8A3-E6E4-46CF-8092-CA1C50D6B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Add pictures of great Family locations in your Vision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2839" y="1391061"/>
            <a:ext cx="4662489" cy="247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412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7850988" y="3623295"/>
            <a:ext cx="1409617" cy="911592"/>
            <a:chOff x="5772958" y="1626300"/>
            <a:chExt cx="1409617" cy="911592"/>
          </a:xfrm>
        </p:grpSpPr>
        <p:sp>
          <p:nvSpPr>
            <p:cNvPr id="11" name="TextBox 10"/>
            <p:cNvSpPr txBox="1"/>
            <p:nvPr/>
          </p:nvSpPr>
          <p:spPr>
            <a:xfrm>
              <a:off x="5772958" y="2199338"/>
              <a:ext cx="14096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Whitney Bold"/>
                  <a:cs typeface="Whitney Bold"/>
                </a:rPr>
                <a:t>4. Friends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1059" y="1626300"/>
              <a:ext cx="498189" cy="626673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351969D-A52B-43EA-8ED2-B12F8A8B0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Friends – add your pictures of your friends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b="49867"/>
          <a:stretch/>
        </p:blipFill>
        <p:spPr>
          <a:xfrm>
            <a:off x="1110534" y="1159589"/>
            <a:ext cx="6663092" cy="303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543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DD926-2707-4DEE-B0C5-8CD7A0AA3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Finances – what are your goals?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  <a:buNone/>
            </a:pPr>
            <a:r>
              <a:rPr lang="en-US" sz="2800" dirty="0"/>
              <a:t>$____ earned income in 20_ _</a:t>
            </a:r>
          </a:p>
          <a:p>
            <a:pPr>
              <a:lnSpc>
                <a:spcPct val="120000"/>
              </a:lnSpc>
              <a:buNone/>
            </a:pPr>
            <a:r>
              <a:rPr lang="en-US" sz="2800" dirty="0"/>
              <a:t>$____ passive income in 20_ _</a:t>
            </a:r>
          </a:p>
          <a:p>
            <a:pPr>
              <a:lnSpc>
                <a:spcPct val="120000"/>
              </a:lnSpc>
              <a:buNone/>
            </a:pPr>
            <a:r>
              <a:rPr lang="en-US" sz="2800" dirty="0"/>
              <a:t>$____ net worth by end of 20_ _</a:t>
            </a:r>
          </a:p>
          <a:p>
            <a:pPr>
              <a:lnSpc>
                <a:spcPct val="120000"/>
              </a:lnSpc>
              <a:buNone/>
            </a:pPr>
            <a:r>
              <a:rPr lang="en-US" sz="2800" dirty="0"/>
              <a:t>$____ GIVEN AWAY in 20_ _</a:t>
            </a:r>
          </a:p>
          <a:p>
            <a:pPr marL="0" indent="0">
              <a:buNone/>
            </a:pPr>
            <a:endParaRPr lang="en-PH" dirty="0"/>
          </a:p>
        </p:txBody>
      </p:sp>
      <p:grpSp>
        <p:nvGrpSpPr>
          <p:cNvPr id="5" name="Group 4"/>
          <p:cNvGrpSpPr/>
          <p:nvPr/>
        </p:nvGrpSpPr>
        <p:grpSpPr>
          <a:xfrm>
            <a:off x="7789829" y="3646680"/>
            <a:ext cx="1409617" cy="881473"/>
            <a:chOff x="2022550" y="2958591"/>
            <a:chExt cx="1409617" cy="881473"/>
          </a:xfrm>
        </p:grpSpPr>
        <p:sp>
          <p:nvSpPr>
            <p:cNvPr id="6" name="TextBox 5"/>
            <p:cNvSpPr txBox="1"/>
            <p:nvPr/>
          </p:nvSpPr>
          <p:spPr>
            <a:xfrm>
              <a:off x="2022550" y="3501510"/>
              <a:ext cx="14096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Whitney Bold"/>
                  <a:cs typeface="Whitney Bold"/>
                </a:rPr>
                <a:t>5. Finances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4170" y="2958591"/>
              <a:ext cx="527537" cy="6145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44605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0517D-EA3F-4D88-A1B5-BC30A570E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Fitness – how will you improve your health and wellness?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6"/>
          </p:nvPr>
        </p:nvSpPr>
        <p:spPr>
          <a:xfrm>
            <a:off x="3065930" y="994969"/>
            <a:ext cx="5752349" cy="267227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ln>
                  <a:noFill/>
                  <a:prstDash val="solid"/>
                </a:ln>
              </a:rPr>
              <a:t>Hit ideal body weight: ___#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ln>
                  <a:noFill/>
                  <a:prstDash val="solid"/>
                </a:ln>
              </a:rPr>
              <a:t>Work out __ times per week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ln>
                  <a:noFill/>
                  <a:prstDash val="solid"/>
                </a:ln>
              </a:rPr>
              <a:t>Drink 1 gallon of water per day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ln>
                  <a:noFill/>
                  <a:prstDash val="solid"/>
                </a:ln>
              </a:rPr>
              <a:t>Nutritional supplements?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ln>
                  <a:noFill/>
                  <a:prstDash val="solid"/>
                </a:ln>
              </a:rPr>
              <a:t>Special diets or abstinences (like junk food or alcohol)</a:t>
            </a:r>
          </a:p>
        </p:txBody>
      </p:sp>
      <p:pic>
        <p:nvPicPr>
          <p:cNvPr id="4" name="Picture 20" descr="http://www.lyon.edu/webdata/groups/greensheet/greensheet06/fitness%20center%203-we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5126" y="1039595"/>
            <a:ext cx="2132112" cy="1599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5481" y="2725605"/>
            <a:ext cx="2131757" cy="140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6"/>
          <p:cNvGrpSpPr/>
          <p:nvPr/>
        </p:nvGrpSpPr>
        <p:grpSpPr>
          <a:xfrm>
            <a:off x="7856876" y="3799367"/>
            <a:ext cx="1409617" cy="745857"/>
            <a:chOff x="3588204" y="3094207"/>
            <a:chExt cx="1409617" cy="745857"/>
          </a:xfrm>
        </p:grpSpPr>
        <p:sp>
          <p:nvSpPr>
            <p:cNvPr id="8" name="TextBox 7"/>
            <p:cNvSpPr txBox="1"/>
            <p:nvPr/>
          </p:nvSpPr>
          <p:spPr>
            <a:xfrm>
              <a:off x="3588204" y="3501510"/>
              <a:ext cx="14096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Whitney Bold"/>
                  <a:cs typeface="Whitney Bold"/>
                </a:rPr>
                <a:t>6. Fitness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0695" y="3094207"/>
              <a:ext cx="781091" cy="4529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83522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C0622-55FC-4BA4-9C61-431776911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Fun – what will you do to enjoy your success?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6"/>
          </p:nvPr>
        </p:nvSpPr>
        <p:spPr>
          <a:xfrm>
            <a:off x="4276164" y="902243"/>
            <a:ext cx="3859307" cy="28293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These are just example – create your own</a:t>
            </a:r>
          </a:p>
          <a:p>
            <a:pPr marL="0" indent="0">
              <a:buNone/>
            </a:pPr>
            <a:endParaRPr lang="en-US" sz="2400" dirty="0">
              <a:ln w="12700">
                <a:noFill/>
                <a:prstDash val="solid"/>
              </a:ln>
            </a:endParaRPr>
          </a:p>
          <a:p>
            <a:r>
              <a:rPr lang="en-US" sz="2400" dirty="0">
                <a:ln w="12700">
                  <a:noFill/>
                  <a:prstDash val="solid"/>
                </a:ln>
              </a:rPr>
              <a:t>Music, video editing suite completed</a:t>
            </a:r>
          </a:p>
          <a:p>
            <a:r>
              <a:rPr lang="en-US" sz="2400" kern="10" dirty="0">
                <a:ln w="12700">
                  <a:noFill/>
                  <a:round/>
                  <a:headEnd/>
                  <a:tailEnd/>
                </a:ln>
              </a:rPr>
              <a:t>Harley-Davidson XL 883R Sportster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00" y="1245828"/>
            <a:ext cx="3705993" cy="2651844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7983018" y="3626546"/>
            <a:ext cx="1409617" cy="887748"/>
            <a:chOff x="5074770" y="2991499"/>
            <a:chExt cx="1409617" cy="887748"/>
          </a:xfrm>
        </p:grpSpPr>
        <p:sp>
          <p:nvSpPr>
            <p:cNvPr id="9" name="TextBox 8"/>
            <p:cNvSpPr txBox="1"/>
            <p:nvPr/>
          </p:nvSpPr>
          <p:spPr>
            <a:xfrm>
              <a:off x="5074770" y="3540693"/>
              <a:ext cx="14096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Whitney Bold"/>
                  <a:cs typeface="Whitney Bold"/>
                </a:rPr>
                <a:t>7. Fun</a:t>
              </a: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0294" y="2991499"/>
              <a:ext cx="603267" cy="6147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94758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XWaRNl.4uBX9O56MqjAB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wbvlHLmUtO_O.kaVsY3z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wbvlHLmUtO_O.kaVsY3z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wbvlHLmUtO_O.kaVsY3z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TZpPk4WRkr.C_3boEBUx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609Cpb7PvWCKElqN8Ztv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609Cpb7PvWCKElqN8Ztv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609Cpb7PvWCKElqN8Ztv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609Cpb7PvWCKElqN8Ztv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609Cpb7PvWCKElqN8Ztv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609Cpb7PvWCKElqN8Ztv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609Cpb7PvWCKElqN8Ztv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609Cpb7PvWCKElqN8Ztv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609Cpb7PvWCKElqN8Ztv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609Cpb7PvWCKElqN8Ztv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609Cpb7PvWCKElqN8Ztv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609Cpb7PvWCKElqN8ZtvQ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609Cpb7PvWCKElqN8ZtvQ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609Cpb7PvWCKElqN8ZtvQ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609Cpb7PvWCKElqN8Ztv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609Cpb7PvWCKElqN8ZtvQ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609Cpb7PvWCKElqN8ZtvQ"/>
</p:tagLst>
</file>

<file path=ppt/theme/theme1.xml><?xml version="1.0" encoding="utf-8"?>
<a:theme xmlns:a="http://schemas.openxmlformats.org/drawingml/2006/main" name="Results Powerpoint Template Sampath-DESKTOP-VBJNC48">
  <a:themeElements>
    <a:clrScheme name="Custom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C3CFE"/>
      </a:accent1>
      <a:accent2>
        <a:srgbClr val="1C1C1C"/>
      </a:accent2>
      <a:accent3>
        <a:srgbClr val="C1DAF3"/>
      </a:accent3>
      <a:accent4>
        <a:srgbClr val="E3F0F8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8" id="{94320E2A-199B-44BF-8150-4FA8811ED275}" vid="{4565BEFB-FC0F-4140-875D-5AD5E2911F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Results Powerpoint Template Sampath-DESKTOP-VBJNC48</Template>
  <TotalTime>1091</TotalTime>
  <Words>295</Words>
  <Application>Microsoft Office PowerPoint</Application>
  <PresentationFormat>On-screen Show (16:9)</PresentationFormat>
  <Paragraphs>53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Calibri</vt:lpstr>
      <vt:lpstr>Calibri Light</vt:lpstr>
      <vt:lpstr>Impact</vt:lpstr>
      <vt:lpstr>Segoe UI</vt:lpstr>
      <vt:lpstr>Whitney Bold</vt:lpstr>
      <vt:lpstr>Whitney Book</vt:lpstr>
      <vt:lpstr>Results Powerpoint Template Sampath-DESKTOP-VBJNC48</vt:lpstr>
      <vt:lpstr>think-cell Slide</vt:lpstr>
      <vt:lpstr>Vision Book 20_ _</vt:lpstr>
      <vt:lpstr>The 7 F’s of a Full Life</vt:lpstr>
      <vt:lpstr>How do you Practice your Faith?</vt:lpstr>
      <vt:lpstr>Fidelity</vt:lpstr>
      <vt:lpstr>PowerPoint Presentation</vt:lpstr>
      <vt:lpstr>Add pictures of great Family locations in your Vision</vt:lpstr>
      <vt:lpstr>Friends – add your pictures of your friends</vt:lpstr>
      <vt:lpstr>Finances – what are your goals?</vt:lpstr>
      <vt:lpstr>Fitness – how will you improve your health and wellness?</vt:lpstr>
      <vt:lpstr>Fun – what will you do to enjoy your success?</vt:lpstr>
    </vt:vector>
  </TitlesOfParts>
  <Company>TFG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Vision Book 20_ _</dc:title>
  <dc:creator>Eric Dombach</dc:creator>
  <cp:lastModifiedBy>Wayne Fredin</cp:lastModifiedBy>
  <cp:revision>2</cp:revision>
  <dcterms:created xsi:type="dcterms:W3CDTF">2016-01-10T23:50:36Z</dcterms:created>
  <dcterms:modified xsi:type="dcterms:W3CDTF">2021-12-14T14:54:30Z</dcterms:modified>
</cp:coreProperties>
</file>